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50" r:id="rId4"/>
  </p:sldMasterIdLst>
  <p:notesMasterIdLst>
    <p:notesMasterId r:id="rId16"/>
  </p:notesMasterIdLst>
  <p:handoutMasterIdLst>
    <p:handoutMasterId r:id="rId17"/>
  </p:handoutMasterIdLst>
  <p:sldIdLst>
    <p:sldId id="306" r:id="rId5"/>
    <p:sldId id="2134391472" r:id="rId6"/>
    <p:sldId id="2134391473" r:id="rId7"/>
    <p:sldId id="2134391487" r:id="rId8"/>
    <p:sldId id="2134391483" r:id="rId9"/>
    <p:sldId id="2134391476" r:id="rId10"/>
    <p:sldId id="2134391477" r:id="rId11"/>
    <p:sldId id="2134391484" r:id="rId12"/>
    <p:sldId id="316" r:id="rId13"/>
    <p:sldId id="2134391488" r:id="rId14"/>
    <p:sldId id="262" r:id="rId15"/>
  </p:sldIdLst>
  <p:sldSz cx="12188825" cy="6858000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ice, Francois (Nokia - FR/Paris-Saclay)" initials="MF(-F" lastIdx="24" clrIdx="0">
    <p:extLst>
      <p:ext uri="{19B8F6BF-5375-455C-9EA6-DF929625EA0E}">
        <p15:presenceInfo xmlns:p15="http://schemas.microsoft.com/office/powerpoint/2012/main" userId="S::francois.maurice@nokia.com::6d0436b3-7358-40c4-b8bf-c0866cabf1d3" providerId="AD"/>
      </p:ext>
    </p:extLst>
  </p:cmAuthor>
  <p:cmAuthor id="2" name="Katie Ward" initials="KW" lastIdx="1" clrIdx="1">
    <p:extLst>
      <p:ext uri="{19B8F6BF-5375-455C-9EA6-DF929625EA0E}">
        <p15:presenceInfo xmlns:p15="http://schemas.microsoft.com/office/powerpoint/2012/main" userId="S::katie.ward@calnexsol.com::2deedbec-a811-43c7-95f9-3960190318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9FF"/>
    <a:srgbClr val="92B9E4"/>
    <a:srgbClr val="B2B2B2"/>
    <a:srgbClr val="757575"/>
    <a:srgbClr val="FFE6E2"/>
    <a:srgbClr val="FFE2EA"/>
    <a:srgbClr val="A47D00"/>
    <a:srgbClr val="EE0000"/>
    <a:srgbClr val="80808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1D34A-974C-4A80-B1CF-8284237C6B18}" v="663" dt="2021-10-14T17:00:51.746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70976" autoAdjust="0"/>
  </p:normalViewPr>
  <p:slideViewPr>
    <p:cSldViewPr snapToGrid="0">
      <p:cViewPr varScale="1">
        <p:scale>
          <a:sx n="60" d="100"/>
          <a:sy n="60" d="100"/>
        </p:scale>
        <p:origin x="1622" y="4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15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3F2D-4C40-8A47-B131-FA84CE0A3C0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C40D-6FB9-1648-B027-EAD4E7DC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609387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1pPr>
    <a:lvl2pPr marL="609387" algn="l" defTabSz="609387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2pPr>
    <a:lvl3pPr marL="1218773" algn="l" defTabSz="609387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3pPr>
    <a:lvl4pPr marL="1828160" algn="l" defTabSz="609387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4pPr>
    <a:lvl5pPr marL="2437547" algn="l" defTabSz="609387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5pPr>
    <a:lvl6pPr marL="3046933" algn="l" defTabSz="609387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6pPr>
    <a:lvl7pPr marL="3656320" algn="l" defTabSz="609387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7pPr>
    <a:lvl8pPr marL="4265707" algn="l" defTabSz="609387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8pPr>
    <a:lvl9pPr marL="4875093" algn="l" defTabSz="609387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F98C5-CD1C-4B77-A486-4FC70B0428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4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59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5F073-2200-4092-A92F-8A556674EF7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13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80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440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6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08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41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8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53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B6F7E-2D44-4358-93E4-768F5A5FD8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76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086"/>
            <a:ext cx="12196572" cy="418943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547" y="1767182"/>
            <a:ext cx="9141619" cy="430887"/>
          </a:xfrm>
        </p:spPr>
        <p:txBody>
          <a:bodyPr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2799" b="1" spc="-90" baseline="0">
                <a:solidFill>
                  <a:srgbClr val="FF0000"/>
                </a:solidFill>
              </a:defRPr>
            </a:lvl1pPr>
            <a:lvl2pPr marL="456915" indent="0" algn="ctr">
              <a:buNone/>
              <a:defRPr sz="1998"/>
            </a:lvl2pPr>
            <a:lvl3pPr marL="913829" indent="0" algn="ctr">
              <a:buNone/>
              <a:defRPr sz="1798"/>
            </a:lvl3pPr>
            <a:lvl4pPr marL="1370744" indent="0" algn="ctr">
              <a:buNone/>
              <a:defRPr sz="1600"/>
            </a:lvl4pPr>
            <a:lvl5pPr marL="1827657" indent="0" algn="ctr">
              <a:buNone/>
              <a:defRPr sz="1600"/>
            </a:lvl5pPr>
            <a:lvl6pPr marL="2284571" indent="0" algn="ctr">
              <a:buNone/>
              <a:defRPr sz="1600"/>
            </a:lvl6pPr>
            <a:lvl7pPr marL="2741485" indent="0" algn="ctr">
              <a:buNone/>
              <a:defRPr sz="1600"/>
            </a:lvl7pPr>
            <a:lvl8pPr marL="3198400" indent="0" algn="ctr">
              <a:buNone/>
              <a:defRPr sz="1600"/>
            </a:lvl8pPr>
            <a:lvl9pPr marL="3655315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07087" y="3264395"/>
            <a:ext cx="9451881" cy="738664"/>
          </a:xfrm>
        </p:spPr>
        <p:txBody>
          <a:bodyPr lIns="0" tIns="0" rIns="0" bIns="0" anchor="ctr">
            <a:spAutoFit/>
          </a:bodyPr>
          <a:lstStyle>
            <a:lvl1pPr algn="l">
              <a:lnSpc>
                <a:spcPct val="100000"/>
              </a:lnSpc>
              <a:defRPr sz="4799" b="0" spc="-9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73" y="167886"/>
            <a:ext cx="1105709" cy="615565"/>
          </a:xfrm>
          <a:prstGeom prst="rect">
            <a:avLst/>
          </a:prstGeom>
        </p:spPr>
      </p:pic>
      <p:sp>
        <p:nvSpPr>
          <p:cNvPr id="20" name="Title 3"/>
          <p:cNvSpPr txBox="1">
            <a:spLocks/>
          </p:cNvSpPr>
          <p:nvPr/>
        </p:nvSpPr>
        <p:spPr>
          <a:xfrm>
            <a:off x="406547" y="136467"/>
            <a:ext cx="9624380" cy="808060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999" spc="-120" dirty="0" err="1">
                <a:solidFill>
                  <a:schemeClr val="bg1">
                    <a:lumMod val="50000"/>
                  </a:schemeClr>
                </a:solidFill>
              </a:rPr>
              <a:t>Calnex</a:t>
            </a:r>
            <a:r>
              <a:rPr lang="en-GB" sz="3999" spc="-120" dirty="0">
                <a:solidFill>
                  <a:schemeClr val="bg1">
                    <a:lumMod val="50000"/>
                  </a:schemeClr>
                </a:solidFill>
              </a:rPr>
              <a:t> Solutions</a:t>
            </a:r>
            <a:endParaRPr lang="en-US" sz="3999" spc="-12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37946" y="3449866"/>
            <a:ext cx="87923" cy="113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081" y="6356359"/>
            <a:ext cx="2742486" cy="365125"/>
          </a:xfrm>
        </p:spPr>
        <p:txBody>
          <a:bodyPr/>
          <a:lstStyle/>
          <a:p>
            <a:r>
              <a:rPr lang="en-US"/>
              <a:t>calnexsol.com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0144" y="6356359"/>
            <a:ext cx="2742486" cy="365125"/>
          </a:xfrm>
        </p:spPr>
        <p:txBody>
          <a:bodyPr/>
          <a:lstStyle/>
          <a:p>
            <a:fld id="{A9980393-0A8F-4C55-B95B-DF4275D583D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406546" y="5772950"/>
            <a:ext cx="2974829" cy="656426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1999" b="1" dirty="0">
                <a:solidFill>
                  <a:srgbClr val="FF0000"/>
                </a:solidFill>
                <a:latin typeface="+mn-lt"/>
              </a:rPr>
              <a:t>calnexsol.</a:t>
            </a:r>
            <a:r>
              <a:rPr lang="en-GB" sz="1999" dirty="0">
                <a:solidFill>
                  <a:srgbClr val="FF0000"/>
                </a:solidFill>
              </a:rPr>
              <a:t>com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D5CB1A8-8CE8-4973-BF8D-5B881A2F69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7087" y="4120493"/>
            <a:ext cx="9451881" cy="38767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Date/subtitle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71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79" y="1620000"/>
            <a:ext cx="5408793" cy="4600800"/>
          </a:xfrm>
        </p:spPr>
        <p:txBody>
          <a:bodyPr lIns="0" tIns="0" rIns="0" bIns="0"/>
          <a:lstStyle>
            <a:lvl1pPr marL="341897" indent="-341897">
              <a:spcBef>
                <a:spcPts val="1000"/>
              </a:spcBef>
              <a:defRPr sz="2399"/>
            </a:lvl1pPr>
            <a:lvl2pPr marL="798960" indent="-341897">
              <a:spcBef>
                <a:spcPts val="500"/>
              </a:spcBef>
              <a:defRPr sz="1999"/>
            </a:lvl2pPr>
            <a:lvl3pPr marL="1256023" indent="-341897">
              <a:spcBef>
                <a:spcPts val="500"/>
              </a:spcBef>
              <a:defRPr sz="1799"/>
            </a:lvl3pPr>
            <a:lvl4pPr marL="1713086" indent="-341897">
              <a:spcBef>
                <a:spcPts val="500"/>
              </a:spcBef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9260" y="6356351"/>
            <a:ext cx="2742486" cy="365125"/>
          </a:xfrm>
        </p:spPr>
        <p:txBody>
          <a:bodyPr/>
          <a:lstStyle/>
          <a:p>
            <a:fld id="{A9980393-0A8F-4C55-B95B-DF4275D583D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22951" y="1620001"/>
            <a:ext cx="5408795" cy="4600973"/>
          </a:xfrm>
        </p:spPr>
        <p:txBody>
          <a:bodyPr lIns="0" tIns="0" rIns="0" bIns="0"/>
          <a:lstStyle>
            <a:lvl1pPr marL="341897" indent="-341897">
              <a:spcBef>
                <a:spcPts val="1000"/>
              </a:spcBef>
              <a:defRPr sz="2399"/>
            </a:lvl1pPr>
            <a:lvl2pPr marL="798960" indent="-341897">
              <a:spcBef>
                <a:spcPts val="500"/>
              </a:spcBef>
              <a:defRPr sz="1999"/>
            </a:lvl2pPr>
            <a:lvl3pPr marL="1256023" indent="-341897">
              <a:spcBef>
                <a:spcPts val="500"/>
              </a:spcBef>
              <a:defRPr sz="1799"/>
            </a:lvl3pPr>
            <a:lvl4pPr marL="1713086" indent="-341897">
              <a:spcBef>
                <a:spcPts val="500"/>
              </a:spcBef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198" y="6356350"/>
            <a:ext cx="2743200" cy="365125"/>
          </a:xfrm>
        </p:spPr>
        <p:txBody>
          <a:bodyPr/>
          <a:lstStyle/>
          <a:p>
            <a:r>
              <a:rPr lang="en-US"/>
              <a:t>calnexsol.com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47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4943476"/>
          </a:xfrm>
          <a:prstGeom prst="rect">
            <a:avLst/>
          </a:prstGeom>
          <a:gradFill flip="none" rotWithShape="1">
            <a:gsLst>
              <a:gs pos="0">
                <a:srgbClr val="540C04"/>
              </a:gs>
              <a:gs pos="53000">
                <a:srgbClr val="EE3524">
                  <a:shade val="67500"/>
                  <a:satMod val="115000"/>
                </a:srgbClr>
              </a:gs>
              <a:gs pos="100000">
                <a:srgbClr val="EE352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52"/>
            <a:endParaRPr lang="en-GB" sz="1799">
              <a:solidFill>
                <a:prstClr val="whit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3" y="3654868"/>
            <a:ext cx="4274398" cy="535531"/>
          </a:xfrm>
        </p:spPr>
        <p:txBody>
          <a:bodyPr wrap="square" lIns="0" anchor="ctr">
            <a:spAutoFit/>
          </a:bodyPr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084" y="2654420"/>
            <a:ext cx="9451881" cy="738664"/>
          </a:xfrm>
        </p:spPr>
        <p:txBody>
          <a:bodyPr lIns="0" tIns="0" rIns="0" bIns="0" anchor="ctr">
            <a:spAutoFit/>
          </a:bodyPr>
          <a:lstStyle>
            <a:lvl1pPr algn="l">
              <a:lnSpc>
                <a:spcPct val="100000"/>
              </a:lnSpc>
              <a:defRPr sz="4799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081" y="5479777"/>
            <a:ext cx="9141619" cy="492443"/>
          </a:xfrm>
        </p:spPr>
        <p:txBody>
          <a:bodyPr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3199" b="1">
                <a:solidFill>
                  <a:schemeClr val="bg2">
                    <a:lumMod val="50000"/>
                  </a:schemeClr>
                </a:solidFill>
              </a:defRPr>
            </a:lvl1pPr>
            <a:lvl2pPr marL="457052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5" indent="0" algn="ctr">
              <a:buNone/>
              <a:defRPr sz="1600"/>
            </a:lvl4pPr>
            <a:lvl5pPr marL="1828205" indent="0" algn="ctr">
              <a:buNone/>
              <a:defRPr sz="1600"/>
            </a:lvl5pPr>
            <a:lvl6pPr marL="2285257" indent="0" algn="ctr">
              <a:buNone/>
              <a:defRPr sz="1600"/>
            </a:lvl6pPr>
            <a:lvl7pPr marL="2742308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12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081" y="6356357"/>
            <a:ext cx="2742486" cy="365125"/>
          </a:xfrm>
        </p:spPr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0144" y="6356357"/>
            <a:ext cx="2742486" cy="365125"/>
          </a:xfrm>
        </p:spPr>
        <p:txBody>
          <a:bodyPr/>
          <a:lstStyle/>
          <a:p>
            <a:fld id="{8FEEA40B-076F-44A8-A286-A3291E34A72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Calnex_White_rgb_tran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0463" y="471690"/>
            <a:ext cx="2462168" cy="101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0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086"/>
            <a:ext cx="12196572" cy="418943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876" y="1786671"/>
            <a:ext cx="5103471" cy="900246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2799" b="0" spc="-90" baseline="0">
                <a:solidFill>
                  <a:srgbClr val="FF0000"/>
                </a:solidFill>
                <a:latin typeface="+mj-lt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en-US" dirty="0"/>
              <a:t>Presenter  Title</a:t>
            </a:r>
          </a:p>
          <a:p>
            <a:r>
              <a:rPr lang="en-US" dirty="0"/>
              <a:t>email@calnexsol.com</a:t>
            </a:r>
            <a:endParaRPr lang="en-GB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406547" y="136467"/>
            <a:ext cx="9624380" cy="808060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999" spc="-120" dirty="0" err="1">
                <a:solidFill>
                  <a:schemeClr val="bg1">
                    <a:lumMod val="50000"/>
                  </a:schemeClr>
                </a:solidFill>
              </a:rPr>
              <a:t>Calnex</a:t>
            </a:r>
            <a:r>
              <a:rPr lang="en-GB" sz="3999" spc="-120" dirty="0">
                <a:solidFill>
                  <a:schemeClr val="bg1">
                    <a:lumMod val="50000"/>
                  </a:schemeClr>
                </a:solidFill>
              </a:rPr>
              <a:t> Solutions</a:t>
            </a:r>
            <a:endParaRPr lang="en-US" sz="3999" spc="-12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169746" y="3449867"/>
            <a:ext cx="87923" cy="9583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406546" y="5772950"/>
            <a:ext cx="2974829" cy="656426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1999" b="1" dirty="0">
                <a:solidFill>
                  <a:srgbClr val="FF0000"/>
                </a:solidFill>
                <a:latin typeface="+mn-lt"/>
              </a:rPr>
              <a:t>calnexsol.</a:t>
            </a:r>
            <a:r>
              <a:rPr lang="en-GB" sz="1999" dirty="0">
                <a:solidFill>
                  <a:srgbClr val="FF0000"/>
                </a:solidFill>
              </a:rPr>
              <a:t>com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371239" y="3274066"/>
            <a:ext cx="6766411" cy="1640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799" b="0" dirty="0">
                <a:latin typeface="+mj-lt"/>
              </a:rPr>
              <a:t>Insight and </a:t>
            </a:r>
          </a:p>
          <a:p>
            <a:pPr marL="0" marR="0" lvl="0" indent="0" algn="l" defTabSz="457063" rtl="0" eaLnBrk="1" fontAlgn="auto" latinLnBrk="0" hangingPunct="1">
              <a:lnSpc>
                <a:spcPts val="3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799" b="0" dirty="0">
                <a:latin typeface="+mj-lt"/>
              </a:rPr>
              <a:t>Innovation</a:t>
            </a:r>
            <a:endParaRPr kumimoji="0" lang="en-US" sz="4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73" y="167886"/>
            <a:ext cx="1105709" cy="6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6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" y="409979"/>
            <a:ext cx="8896239" cy="498598"/>
          </a:xfrm>
        </p:spPr>
        <p:txBody>
          <a:bodyPr wrap="square" lIns="0" tIns="0" rIns="0" bIns="0">
            <a:spAutoFit/>
          </a:bodyPr>
          <a:lstStyle>
            <a:lvl1pPr marL="0" algn="l" defTabSz="9138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99" b="0" kern="1200" spc="-8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80" y="1350000"/>
            <a:ext cx="11274667" cy="5006351"/>
          </a:xfrm>
        </p:spPr>
        <p:txBody>
          <a:bodyPr lIns="0" tIns="0" rIns="0" bIns="0"/>
          <a:lstStyle>
            <a:lvl1pPr marL="341794" indent="-341794">
              <a:spcBef>
                <a:spcPts val="1000"/>
              </a:spcBef>
              <a:defRPr sz="2398"/>
            </a:lvl1pPr>
            <a:lvl2pPr marL="798720" indent="-341794">
              <a:spcBef>
                <a:spcPts val="500"/>
              </a:spcBef>
              <a:defRPr sz="1998"/>
            </a:lvl2pPr>
            <a:lvl3pPr marL="1255646" indent="-341794">
              <a:spcBef>
                <a:spcPts val="500"/>
              </a:spcBef>
              <a:defRPr sz="1798"/>
            </a:lvl3pPr>
            <a:lvl4pPr marL="1712572" indent="-341794">
              <a:spcBef>
                <a:spcPts val="500"/>
              </a:spcBef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9260" y="6356353"/>
            <a:ext cx="2742486" cy="365125"/>
          </a:xfrm>
        </p:spPr>
        <p:txBody>
          <a:bodyPr/>
          <a:lstStyle/>
          <a:p>
            <a:fld id="{A9980393-0A8F-4C55-B95B-DF4275D583D5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73" y="167886"/>
            <a:ext cx="1105709" cy="615565"/>
          </a:xfrm>
          <a:prstGeom prst="rect">
            <a:avLst/>
          </a:prstGeom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2743200" cy="365125"/>
          </a:xfrm>
        </p:spPr>
        <p:txBody>
          <a:bodyPr/>
          <a:lstStyle/>
          <a:p>
            <a:r>
              <a:rPr lang="en-US"/>
              <a:t>calnexsol.com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71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" y="409979"/>
            <a:ext cx="8896239" cy="498598"/>
          </a:xfrm>
        </p:spPr>
        <p:txBody>
          <a:bodyPr wrap="square" lIns="0" tIns="0" rIns="0" bIns="0">
            <a:spAutoFit/>
          </a:bodyPr>
          <a:lstStyle>
            <a:lvl1pPr marL="0" algn="l" defTabSz="9138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99" b="0" kern="1200" spc="-8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9260" y="6356353"/>
            <a:ext cx="2742486" cy="365125"/>
          </a:xfrm>
        </p:spPr>
        <p:txBody>
          <a:bodyPr/>
          <a:lstStyle/>
          <a:p>
            <a:fld id="{A9980393-0A8F-4C55-B95B-DF4275D583D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73" y="167886"/>
            <a:ext cx="1105709" cy="615565"/>
          </a:xfrm>
          <a:prstGeom prst="rect">
            <a:avLst/>
          </a:prstGeom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2743200" cy="365125"/>
          </a:xfrm>
        </p:spPr>
        <p:txBody>
          <a:bodyPr/>
          <a:lstStyle/>
          <a:p>
            <a:r>
              <a:rPr lang="en-US"/>
              <a:t>calnexsol.com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99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9260" y="6356353"/>
            <a:ext cx="2742486" cy="365125"/>
          </a:xfrm>
        </p:spPr>
        <p:txBody>
          <a:bodyPr/>
          <a:lstStyle/>
          <a:p>
            <a:fld id="{A9980393-0A8F-4C55-B95B-DF4275D583D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73" y="167886"/>
            <a:ext cx="1105709" cy="615565"/>
          </a:xfrm>
          <a:prstGeom prst="rect">
            <a:avLst/>
          </a:prstGeom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2743200" cy="365125"/>
          </a:xfrm>
        </p:spPr>
        <p:txBody>
          <a:bodyPr/>
          <a:lstStyle/>
          <a:p>
            <a:r>
              <a:rPr lang="en-US"/>
              <a:t>calnexsol.com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51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" y="409979"/>
            <a:ext cx="8896239" cy="498598"/>
          </a:xfrm>
        </p:spPr>
        <p:txBody>
          <a:bodyPr wrap="square" lIns="0" tIns="0" rIns="0" bIns="0">
            <a:spAutoFit/>
          </a:bodyPr>
          <a:lstStyle>
            <a:lvl1pPr marL="0" algn="l" defTabSz="9138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99" b="0" kern="1200" spc="-8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9260" y="6356353"/>
            <a:ext cx="2742486" cy="365125"/>
          </a:xfrm>
        </p:spPr>
        <p:txBody>
          <a:bodyPr/>
          <a:lstStyle/>
          <a:p>
            <a:fld id="{A9980393-0A8F-4C55-B95B-DF4275D583D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73" y="167886"/>
            <a:ext cx="1105709" cy="615565"/>
          </a:xfrm>
          <a:prstGeom prst="rect">
            <a:avLst/>
          </a:prstGeom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2743200" cy="365125"/>
          </a:xfrm>
        </p:spPr>
        <p:txBody>
          <a:bodyPr/>
          <a:lstStyle/>
          <a:p>
            <a:r>
              <a:rPr lang="en-US"/>
              <a:t>calnexsol.com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7FA6785-8762-41F5-8BAF-3615EAC9D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0" y="1350000"/>
            <a:ext cx="5408793" cy="4884545"/>
          </a:xfrm>
        </p:spPr>
        <p:txBody>
          <a:bodyPr lIns="0" tIns="0" rIns="0" bIns="0"/>
          <a:lstStyle>
            <a:lvl1pPr marL="341794" indent="-341794">
              <a:spcBef>
                <a:spcPts val="1000"/>
              </a:spcBef>
              <a:defRPr sz="2398"/>
            </a:lvl1pPr>
            <a:lvl2pPr marL="798720" indent="-341794">
              <a:spcBef>
                <a:spcPts val="500"/>
              </a:spcBef>
              <a:defRPr sz="1998"/>
            </a:lvl2pPr>
            <a:lvl3pPr marL="1255646" indent="-341794">
              <a:spcBef>
                <a:spcPts val="500"/>
              </a:spcBef>
              <a:defRPr sz="1798"/>
            </a:lvl3pPr>
            <a:lvl4pPr marL="1712572" indent="-341794">
              <a:spcBef>
                <a:spcPts val="500"/>
              </a:spcBef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97218B7-35DA-4618-889D-A54EAF34B2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2951" y="1350000"/>
            <a:ext cx="5408795" cy="4881226"/>
          </a:xfrm>
        </p:spPr>
        <p:txBody>
          <a:bodyPr lIns="0" tIns="0" rIns="0" bIns="0"/>
          <a:lstStyle>
            <a:lvl1pPr marL="341794" indent="-341794">
              <a:spcBef>
                <a:spcPts val="1000"/>
              </a:spcBef>
              <a:defRPr sz="2398"/>
            </a:lvl1pPr>
            <a:lvl2pPr marL="798720" indent="-341794">
              <a:spcBef>
                <a:spcPts val="500"/>
              </a:spcBef>
              <a:defRPr sz="1998"/>
            </a:lvl2pPr>
            <a:lvl3pPr marL="1255646" indent="-341794">
              <a:spcBef>
                <a:spcPts val="500"/>
              </a:spcBef>
              <a:defRPr sz="1798"/>
            </a:lvl3pPr>
            <a:lvl4pPr marL="1712572" indent="-341794">
              <a:spcBef>
                <a:spcPts val="500"/>
              </a:spcBef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9150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" y="409979"/>
            <a:ext cx="8896239" cy="498598"/>
          </a:xfrm>
        </p:spPr>
        <p:txBody>
          <a:bodyPr wrap="square" lIns="0" tIns="0" rIns="0" bIns="0">
            <a:spAutoFit/>
          </a:bodyPr>
          <a:lstStyle>
            <a:lvl1pPr marL="0" algn="l" defTabSz="9138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99" b="0" kern="1200" spc="-8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9260" y="6356353"/>
            <a:ext cx="2742486" cy="365125"/>
          </a:xfrm>
        </p:spPr>
        <p:txBody>
          <a:bodyPr/>
          <a:lstStyle/>
          <a:p>
            <a:fld id="{A9980393-0A8F-4C55-B95B-DF4275D583D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73" y="167886"/>
            <a:ext cx="1105709" cy="615565"/>
          </a:xfrm>
          <a:prstGeom prst="rect">
            <a:avLst/>
          </a:prstGeom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2743200" cy="365125"/>
          </a:xfrm>
        </p:spPr>
        <p:txBody>
          <a:bodyPr/>
          <a:lstStyle/>
          <a:p>
            <a:r>
              <a:rPr lang="en-US"/>
              <a:t>calnexsol.com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97218B7-35DA-4618-889D-A54EAF34B2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2951" y="1350000"/>
            <a:ext cx="5408795" cy="4881226"/>
          </a:xfrm>
        </p:spPr>
        <p:txBody>
          <a:bodyPr lIns="0" tIns="0" rIns="0" bIns="0"/>
          <a:lstStyle>
            <a:lvl1pPr marL="341794" indent="-341794">
              <a:spcBef>
                <a:spcPts val="1000"/>
              </a:spcBef>
              <a:defRPr sz="2398"/>
            </a:lvl1pPr>
            <a:lvl2pPr marL="798720" indent="-341794">
              <a:spcBef>
                <a:spcPts val="500"/>
              </a:spcBef>
              <a:defRPr sz="1998"/>
            </a:lvl2pPr>
            <a:lvl3pPr marL="1255646" indent="-341794">
              <a:spcBef>
                <a:spcPts val="500"/>
              </a:spcBef>
              <a:defRPr sz="1798"/>
            </a:lvl3pPr>
            <a:lvl4pPr marL="1712572" indent="-341794">
              <a:spcBef>
                <a:spcPts val="500"/>
              </a:spcBef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594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" y="409979"/>
            <a:ext cx="8896239" cy="498598"/>
          </a:xfrm>
        </p:spPr>
        <p:txBody>
          <a:bodyPr wrap="square" lIns="0" tIns="0" rIns="0" bIns="0">
            <a:spAutoFit/>
          </a:bodyPr>
          <a:lstStyle>
            <a:lvl1pPr marL="0" algn="l" defTabSz="9138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99" b="0" kern="1200" spc="-8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9260" y="6356353"/>
            <a:ext cx="2742486" cy="365125"/>
          </a:xfrm>
        </p:spPr>
        <p:txBody>
          <a:bodyPr/>
          <a:lstStyle/>
          <a:p>
            <a:fld id="{A9980393-0A8F-4C55-B95B-DF4275D583D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73" y="167886"/>
            <a:ext cx="1105709" cy="615565"/>
          </a:xfrm>
          <a:prstGeom prst="rect">
            <a:avLst/>
          </a:prstGeom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2743200" cy="365125"/>
          </a:xfrm>
        </p:spPr>
        <p:txBody>
          <a:bodyPr/>
          <a:lstStyle/>
          <a:p>
            <a:r>
              <a:rPr lang="en-US"/>
              <a:t>calnexsol.com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7FA6785-8762-41F5-8BAF-3615EAC9D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0" y="1350000"/>
            <a:ext cx="5408793" cy="4884545"/>
          </a:xfrm>
        </p:spPr>
        <p:txBody>
          <a:bodyPr lIns="0" tIns="0" rIns="0" bIns="0"/>
          <a:lstStyle>
            <a:lvl1pPr marL="341794" indent="-341794">
              <a:spcBef>
                <a:spcPts val="1000"/>
              </a:spcBef>
              <a:defRPr sz="2398"/>
            </a:lvl1pPr>
            <a:lvl2pPr marL="798720" indent="-341794">
              <a:spcBef>
                <a:spcPts val="500"/>
              </a:spcBef>
              <a:defRPr sz="1998"/>
            </a:lvl2pPr>
            <a:lvl3pPr marL="1255646" indent="-341794">
              <a:spcBef>
                <a:spcPts val="500"/>
              </a:spcBef>
              <a:defRPr sz="1798"/>
            </a:lvl3pPr>
            <a:lvl4pPr marL="1712572" indent="-341794">
              <a:spcBef>
                <a:spcPts val="500"/>
              </a:spcBef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657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9260" y="6356351"/>
            <a:ext cx="2742486" cy="365125"/>
          </a:xfrm>
        </p:spPr>
        <p:txBody>
          <a:bodyPr/>
          <a:lstStyle/>
          <a:p>
            <a:fld id="{A9980393-0A8F-4C55-B95B-DF4275D583D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079" y="409979"/>
            <a:ext cx="8896239" cy="498598"/>
          </a:xfrm>
        </p:spPr>
        <p:txBody>
          <a:bodyPr wrap="square" lIns="0" tIns="0" rIns="0" bIns="0">
            <a:spAutoFit/>
          </a:bodyPr>
          <a:lstStyle>
            <a:lvl1pPr marL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spc="-8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457198" y="6356350"/>
            <a:ext cx="2743200" cy="365125"/>
          </a:xfrm>
        </p:spPr>
        <p:txBody>
          <a:bodyPr/>
          <a:lstStyle/>
          <a:p>
            <a:r>
              <a:rPr lang="en-US"/>
              <a:t>calnexsol.com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14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calnexsol.com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80393-0A8F-4C55-B95B-DF4275D583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60" r:id="rId9"/>
    <p:sldLayoutId id="2147484561" r:id="rId10"/>
    <p:sldLayoutId id="214748456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3852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2" indent="-228462" algn="l" defTabSz="9138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68538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2314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9240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6166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3092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7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3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852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3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K3eTGkX6q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Bryan Hovey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81AC6505-AEBF-4F70-AC40-B9010F0E6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108" y="3111836"/>
            <a:ext cx="8365637" cy="1128514"/>
          </a:xfrm>
        </p:spPr>
        <p:txBody>
          <a:bodyPr anchor="t" anchorCtr="0"/>
          <a:lstStyle/>
          <a:p>
            <a:pPr>
              <a:lnSpc>
                <a:spcPts val="4400"/>
              </a:lnSpc>
            </a:pPr>
            <a:r>
              <a:rPr lang="en-GB" b="1" dirty="0"/>
              <a:t>Clocking the Cloud</a:t>
            </a:r>
            <a:br>
              <a:rPr lang="en-GB" b="1" dirty="0"/>
            </a:br>
            <a:r>
              <a:rPr lang="en-GB" sz="4000" b="1" dirty="0"/>
              <a:t>Timing in </a:t>
            </a:r>
            <a:r>
              <a:rPr lang="en-GB" sz="4000" b="1" dirty="0" err="1"/>
              <a:t>Datacenters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070148" y="4397047"/>
            <a:ext cx="9451881" cy="249299"/>
          </a:xfrm>
        </p:spPr>
        <p:txBody>
          <a:bodyPr/>
          <a:lstStyle/>
          <a:p>
            <a:r>
              <a:rPr lang="en-GB" sz="1800" dirty="0"/>
              <a:t>ITSF 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31A142C-66D0-48BD-A80A-B51973210A71}"/>
              </a:ext>
            </a:extLst>
          </p:cNvPr>
          <p:cNvSpPr/>
          <p:nvPr/>
        </p:nvSpPr>
        <p:spPr>
          <a:xfrm>
            <a:off x="1719798" y="3111836"/>
            <a:ext cx="115057" cy="15134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A955D1F-BDE3-455C-BF6B-B28718E2C4FA}"/>
              </a:ext>
            </a:extLst>
          </p:cNvPr>
          <p:cNvSpPr/>
          <p:nvPr/>
        </p:nvSpPr>
        <p:spPr>
          <a:xfrm>
            <a:off x="0" y="1502229"/>
            <a:ext cx="12188825" cy="53557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9697F7-E723-4414-B964-CE1739C6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" y="423157"/>
            <a:ext cx="8896239" cy="498598"/>
          </a:xfrm>
        </p:spPr>
        <p:txBody>
          <a:bodyPr/>
          <a:lstStyle/>
          <a:p>
            <a:pPr>
              <a:tabLst>
                <a:tab pos="6367463" algn="l"/>
              </a:tabLst>
            </a:pPr>
            <a:r>
              <a:rPr lang="en-GB" dirty="0"/>
              <a:t>Example deployment</a:t>
            </a:r>
          </a:p>
        </p:txBody>
      </p:sp>
      <p:sp>
        <p:nvSpPr>
          <p:cNvPr id="54" name="Rectangle: Top Corners Snipped 53">
            <a:extLst>
              <a:ext uri="{FF2B5EF4-FFF2-40B4-BE49-F238E27FC236}">
                <a16:creationId xmlns:a16="http://schemas.microsoft.com/office/drawing/2014/main" xmlns="" id="{CED18C87-4176-4FC9-8FA0-95BA80BFB8AF}"/>
              </a:ext>
            </a:extLst>
          </p:cNvPr>
          <p:cNvSpPr/>
          <p:nvPr/>
        </p:nvSpPr>
        <p:spPr>
          <a:xfrm rot="16200000">
            <a:off x="5240354" y="925118"/>
            <a:ext cx="115086" cy="203424"/>
          </a:xfrm>
          <a:prstGeom prst="snip2SameRect">
            <a:avLst>
              <a:gd name="adj1" fmla="val 38601"/>
              <a:gd name="adj2" fmla="val 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: Top Corners Snipped 104">
            <a:extLst>
              <a:ext uri="{FF2B5EF4-FFF2-40B4-BE49-F238E27FC236}">
                <a16:creationId xmlns:a16="http://schemas.microsoft.com/office/drawing/2014/main" xmlns="" id="{828F3C00-FA34-465F-9AC4-72CAF4740F61}"/>
              </a:ext>
            </a:extLst>
          </p:cNvPr>
          <p:cNvSpPr/>
          <p:nvPr/>
        </p:nvSpPr>
        <p:spPr>
          <a:xfrm rot="5400000" flipH="1">
            <a:off x="4872959" y="925118"/>
            <a:ext cx="115086" cy="203424"/>
          </a:xfrm>
          <a:prstGeom prst="snip2SameRect">
            <a:avLst>
              <a:gd name="adj1" fmla="val 38601"/>
              <a:gd name="adj2" fmla="val 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2625F1-1278-421F-884C-7D018E0A227A}"/>
              </a:ext>
            </a:extLst>
          </p:cNvPr>
          <p:cNvSpPr txBox="1"/>
          <p:nvPr/>
        </p:nvSpPr>
        <p:spPr>
          <a:xfrm>
            <a:off x="9833931" y="1519751"/>
            <a:ext cx="68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GNSS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xmlns="" id="{EB7B19FC-78AF-42BF-BFFF-4C008876D839}"/>
              </a:ext>
            </a:extLst>
          </p:cNvPr>
          <p:cNvGrpSpPr/>
          <p:nvPr/>
        </p:nvGrpSpPr>
        <p:grpSpPr>
          <a:xfrm>
            <a:off x="9878699" y="972811"/>
            <a:ext cx="599667" cy="448288"/>
            <a:chOff x="9921595" y="972811"/>
            <a:chExt cx="599667" cy="448288"/>
          </a:xfrm>
        </p:grpSpPr>
        <p:sp>
          <p:nvSpPr>
            <p:cNvPr id="167" name="Arc 166">
              <a:extLst>
                <a:ext uri="{FF2B5EF4-FFF2-40B4-BE49-F238E27FC236}">
                  <a16:creationId xmlns:a16="http://schemas.microsoft.com/office/drawing/2014/main" xmlns="" id="{240919D1-D455-4130-9862-4B173FEF73BD}"/>
                </a:ext>
              </a:extLst>
            </p:cNvPr>
            <p:cNvSpPr/>
            <p:nvPr/>
          </p:nvSpPr>
          <p:spPr>
            <a:xfrm rot="8074080">
              <a:off x="9998080" y="972811"/>
              <a:ext cx="448288" cy="448288"/>
            </a:xfrm>
            <a:prstGeom prst="arc">
              <a:avLst>
                <a:gd name="adj1" fmla="val 16870573"/>
                <a:gd name="adj2" fmla="val 2092883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CB3EC9F3-DCB0-436A-8A72-6FD7F8DBB1C4}"/>
                </a:ext>
              </a:extLst>
            </p:cNvPr>
            <p:cNvGrpSpPr/>
            <p:nvPr/>
          </p:nvGrpSpPr>
          <p:grpSpPr>
            <a:xfrm>
              <a:off x="9921595" y="1005507"/>
              <a:ext cx="599667" cy="350512"/>
              <a:chOff x="9921595" y="1005507"/>
              <a:chExt cx="599667" cy="350512"/>
            </a:xfrm>
          </p:grpSpPr>
          <p:sp>
            <p:nvSpPr>
              <p:cNvPr id="163" name="Arc 162">
                <a:extLst>
                  <a:ext uri="{FF2B5EF4-FFF2-40B4-BE49-F238E27FC236}">
                    <a16:creationId xmlns:a16="http://schemas.microsoft.com/office/drawing/2014/main" xmlns="" id="{87ED0656-42D2-4BFD-8671-8628915246E6}"/>
                  </a:ext>
                </a:extLst>
              </p:cNvPr>
              <p:cNvSpPr/>
              <p:nvPr/>
            </p:nvSpPr>
            <p:spPr>
              <a:xfrm rot="8074080">
                <a:off x="10098676" y="1047348"/>
                <a:ext cx="246470" cy="246470"/>
              </a:xfrm>
              <a:prstGeom prst="arc">
                <a:avLst>
                  <a:gd name="adj1" fmla="val 16870573"/>
                  <a:gd name="adj2" fmla="val 20928830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Rectangle: Top Corners Snipped 164">
                <a:extLst>
                  <a:ext uri="{FF2B5EF4-FFF2-40B4-BE49-F238E27FC236}">
                    <a16:creationId xmlns:a16="http://schemas.microsoft.com/office/drawing/2014/main" xmlns="" id="{FCCBF10E-3C9E-4686-A0D4-96563480483C}"/>
                  </a:ext>
                </a:extLst>
              </p:cNvPr>
              <p:cNvSpPr/>
              <p:nvPr/>
            </p:nvSpPr>
            <p:spPr>
              <a:xfrm rot="16174080">
                <a:off x="9960145" y="1014468"/>
                <a:ext cx="126744" cy="203844"/>
              </a:xfrm>
              <a:prstGeom prst="snip2SameRect">
                <a:avLst>
                  <a:gd name="adj1" fmla="val 0"/>
                  <a:gd name="adj2" fmla="val 37561"/>
                </a:avLst>
              </a:prstGeom>
              <a:noFill/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xmlns="" id="{E4CFF1C7-31B4-4BCC-BE6B-7DCA792F3A75}"/>
                  </a:ext>
                </a:extLst>
              </p:cNvPr>
              <p:cNvSpPr/>
              <p:nvPr/>
            </p:nvSpPr>
            <p:spPr>
              <a:xfrm rot="8074080">
                <a:off x="10046789" y="1005507"/>
                <a:ext cx="350512" cy="350512"/>
              </a:xfrm>
              <a:prstGeom prst="arc">
                <a:avLst>
                  <a:gd name="adj1" fmla="val 16870573"/>
                  <a:gd name="adj2" fmla="val 20928830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xmlns="" id="{019515A0-D77D-452A-9EE6-F5A7B6AA4E75}"/>
                  </a:ext>
                </a:extLst>
              </p:cNvPr>
              <p:cNvSpPr/>
              <p:nvPr/>
            </p:nvSpPr>
            <p:spPr>
              <a:xfrm rot="21574080">
                <a:off x="10161301" y="1013093"/>
                <a:ext cx="118041" cy="206594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2060"/>
                  </a:solidFill>
                </a:endParaRPr>
              </a:p>
            </p:txBody>
          </p:sp>
          <p:sp>
            <p:nvSpPr>
              <p:cNvPr id="169" name="Rectangle: Top Corners Snipped 168">
                <a:extLst>
                  <a:ext uri="{FF2B5EF4-FFF2-40B4-BE49-F238E27FC236}">
                    <a16:creationId xmlns:a16="http://schemas.microsoft.com/office/drawing/2014/main" xmlns="" id="{019B7334-085D-4CEE-A99C-064CD5F3705D}"/>
                  </a:ext>
                </a:extLst>
              </p:cNvPr>
              <p:cNvSpPr/>
              <p:nvPr/>
            </p:nvSpPr>
            <p:spPr>
              <a:xfrm rot="5374080" flipH="1">
                <a:off x="10355968" y="1014468"/>
                <a:ext cx="126744" cy="203844"/>
              </a:xfrm>
              <a:prstGeom prst="snip2SameRect">
                <a:avLst>
                  <a:gd name="adj1" fmla="val 0"/>
                  <a:gd name="adj2" fmla="val 37561"/>
                </a:avLst>
              </a:prstGeom>
              <a:noFill/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B98A6E2-40EF-4CBB-9687-0FA1B0BBB47A}"/>
              </a:ext>
            </a:extLst>
          </p:cNvPr>
          <p:cNvSpPr txBox="1"/>
          <p:nvPr/>
        </p:nvSpPr>
        <p:spPr>
          <a:xfrm>
            <a:off x="5255557" y="4760216"/>
            <a:ext cx="7585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Independent timing monitor for 1PPS, PTP, NTP, SyncE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Automated operation, centralised management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Provides data for pre-emptive or forensic purposes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F86DDB9-C159-40BB-A754-A4426CEA844F}"/>
              </a:ext>
            </a:extLst>
          </p:cNvPr>
          <p:cNvGrpSpPr/>
          <p:nvPr/>
        </p:nvGrpSpPr>
        <p:grpSpPr>
          <a:xfrm>
            <a:off x="1520997" y="4496251"/>
            <a:ext cx="1638299" cy="1670768"/>
            <a:chOff x="1520997" y="4496251"/>
            <a:chExt cx="1638299" cy="167076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0FB316D2-40FC-4EAA-9635-CBF2A9BA0A1C}"/>
                </a:ext>
              </a:extLst>
            </p:cNvPr>
            <p:cNvGrpSpPr/>
            <p:nvPr/>
          </p:nvGrpSpPr>
          <p:grpSpPr>
            <a:xfrm>
              <a:off x="1520997" y="5200817"/>
              <a:ext cx="1638299" cy="966202"/>
              <a:chOff x="1520997" y="5200817"/>
              <a:chExt cx="1638299" cy="96620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3BCEE8CC-BB7E-49FB-9305-A840CCED8F2B}"/>
                  </a:ext>
                </a:extLst>
              </p:cNvPr>
              <p:cNvSpPr/>
              <p:nvPr/>
            </p:nvSpPr>
            <p:spPr>
              <a:xfrm>
                <a:off x="1520997" y="5200817"/>
                <a:ext cx="1638299" cy="966202"/>
              </a:xfrm>
              <a:prstGeom prst="roundRect">
                <a:avLst/>
              </a:prstGeom>
              <a:solidFill>
                <a:srgbClr val="92B9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9DC0DB55-57AA-40DF-95C7-38FEA766AA26}"/>
                  </a:ext>
                </a:extLst>
              </p:cNvPr>
              <p:cNvSpPr txBox="1"/>
              <p:nvPr/>
            </p:nvSpPr>
            <p:spPr>
              <a:xfrm>
                <a:off x="1654346" y="5329975"/>
                <a:ext cx="1371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/>
                  <a:t>Timing Monitor</a:t>
                </a: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1ABED1AF-5924-4EC1-AA4A-19998D15E58D}"/>
                </a:ext>
              </a:extLst>
            </p:cNvPr>
            <p:cNvCxnSpPr>
              <a:cxnSpLocks/>
            </p:cNvCxnSpPr>
            <p:nvPr/>
          </p:nvCxnSpPr>
          <p:spPr>
            <a:xfrm>
              <a:off x="2352338" y="4496251"/>
              <a:ext cx="0" cy="683190"/>
            </a:xfrm>
            <a:prstGeom prst="straightConnector1">
              <a:avLst/>
            </a:prstGeom>
            <a:ln w="63500">
              <a:solidFill>
                <a:srgbClr val="92B9E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0A064A11-411E-4286-B207-6B519D020F48}"/>
                </a:ext>
              </a:extLst>
            </p:cNvPr>
            <p:cNvGrpSpPr/>
            <p:nvPr/>
          </p:nvGrpSpPr>
          <p:grpSpPr>
            <a:xfrm>
              <a:off x="2624970" y="4755760"/>
              <a:ext cx="400976" cy="505292"/>
              <a:chOff x="7989711" y="1756853"/>
              <a:chExt cx="400976" cy="50529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D16078E4-2A39-49FF-963D-A95C1646EB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6794" y="1811491"/>
                <a:ext cx="151530" cy="323294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xmlns="" id="{6304C530-524B-47A3-89A9-9A842F59548F}"/>
                  </a:ext>
                </a:extLst>
              </p:cNvPr>
              <p:cNvSpPr/>
              <p:nvPr/>
            </p:nvSpPr>
            <p:spPr>
              <a:xfrm>
                <a:off x="7989711" y="1756853"/>
                <a:ext cx="79412" cy="79411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xmlns="" id="{FD6D3340-CE57-470D-B715-D6FAFAC8B282}"/>
                  </a:ext>
                </a:extLst>
              </p:cNvPr>
              <p:cNvSpPr/>
              <p:nvPr/>
            </p:nvSpPr>
            <p:spPr>
              <a:xfrm>
                <a:off x="8311275" y="1756853"/>
                <a:ext cx="79412" cy="79411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2B5C6C1D-0989-4B4D-B954-24078AB52F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32307" y="1811491"/>
                <a:ext cx="151530" cy="323294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Partial Circle 45">
                <a:extLst>
                  <a:ext uri="{FF2B5EF4-FFF2-40B4-BE49-F238E27FC236}">
                    <a16:creationId xmlns:a16="http://schemas.microsoft.com/office/drawing/2014/main" xmlns="" id="{73B762A2-67BE-4A4E-8C6B-102CDD7E5A7F}"/>
                  </a:ext>
                </a:extLst>
              </p:cNvPr>
              <p:cNvSpPr/>
              <p:nvPr/>
            </p:nvSpPr>
            <p:spPr>
              <a:xfrm rot="10800000">
                <a:off x="8076581" y="2032398"/>
                <a:ext cx="229747" cy="229747"/>
              </a:xfrm>
              <a:prstGeom prst="pie">
                <a:avLst>
                  <a:gd name="adj1" fmla="val 0"/>
                  <a:gd name="adj2" fmla="val 10799459"/>
                </a:avLst>
              </a:prstGeom>
              <a:solidFill>
                <a:srgbClr val="0070C0"/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75C9879A-C789-48C3-809D-C153CE19F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39169" y="2147270"/>
                <a:ext cx="304571" cy="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3CA9B68-3EAA-4D84-9F35-85202DA0258F}"/>
              </a:ext>
            </a:extLst>
          </p:cNvPr>
          <p:cNvGrpSpPr/>
          <p:nvPr/>
        </p:nvGrpSpPr>
        <p:grpSpPr>
          <a:xfrm>
            <a:off x="457080" y="2341924"/>
            <a:ext cx="10139334" cy="2118450"/>
            <a:chOff x="457080" y="2341924"/>
            <a:chExt cx="10139334" cy="21184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792441A8-37C8-441D-9DC3-675B1F8E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080" y="2341924"/>
              <a:ext cx="3766132" cy="2118450"/>
            </a:xfrm>
            <a:prstGeom prst="rect">
              <a:avLst/>
            </a:prstGeom>
            <a:ln w="38100">
              <a:solidFill>
                <a:srgbClr val="92D050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028B448-903D-4F18-AFBE-CB9B7C20C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8032" y="2341924"/>
              <a:ext cx="5208382" cy="2118450"/>
            </a:xfrm>
            <a:prstGeom prst="rect">
              <a:avLst/>
            </a:prstGeom>
            <a:ln w="38100">
              <a:solidFill>
                <a:srgbClr val="92D050"/>
              </a:solidFill>
            </a:ln>
          </p:spPr>
        </p:pic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754089F5-A7F0-4AC1-A39C-410E37FD78E5}"/>
                </a:ext>
              </a:extLst>
            </p:cNvPr>
            <p:cNvSpPr/>
            <p:nvPr/>
          </p:nvSpPr>
          <p:spPr>
            <a:xfrm rot="16200000">
              <a:off x="4570892" y="3198797"/>
              <a:ext cx="469460" cy="404704"/>
            </a:xfrm>
            <a:prstGeom prst="triangle">
              <a:avLst/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xmlns="" id="{7A4EAD34-D8AE-4469-BC08-0D1CF5E8B49C}"/>
              </a:ext>
            </a:extLst>
          </p:cNvPr>
          <p:cNvCxnSpPr>
            <a:cxnSpLocks/>
          </p:cNvCxnSpPr>
          <p:nvPr/>
        </p:nvCxnSpPr>
        <p:spPr>
          <a:xfrm rot="5400000">
            <a:off x="9692532" y="2741420"/>
            <a:ext cx="972000" cy="1"/>
          </a:xfrm>
          <a:prstGeom prst="bentConnector3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>
            <a:extLst>
              <a:ext uri="{FF2B5EF4-FFF2-40B4-BE49-F238E27FC236}">
                <a16:creationId xmlns:a16="http://schemas.microsoft.com/office/drawing/2014/main" xmlns="" id="{D515EDA9-D14B-428B-9B80-32FB470487CE}"/>
              </a:ext>
            </a:extLst>
          </p:cNvPr>
          <p:cNvGrpSpPr/>
          <p:nvPr/>
        </p:nvGrpSpPr>
        <p:grpSpPr>
          <a:xfrm>
            <a:off x="9978044" y="1855641"/>
            <a:ext cx="400976" cy="505292"/>
            <a:chOff x="7989711" y="1756853"/>
            <a:chExt cx="400976" cy="505292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F01991FE-6A4D-49F5-8BF4-E3C6906C96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6794" y="1811491"/>
              <a:ext cx="151530" cy="323294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xmlns="" id="{7580052E-20FF-41EB-BD18-A6B956CB2D75}"/>
                </a:ext>
              </a:extLst>
            </p:cNvPr>
            <p:cNvSpPr/>
            <p:nvPr/>
          </p:nvSpPr>
          <p:spPr>
            <a:xfrm>
              <a:off x="7989711" y="1756853"/>
              <a:ext cx="79412" cy="79411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xmlns="" id="{5F268DE0-1DB6-4FC1-8793-829A0E47FA85}"/>
                </a:ext>
              </a:extLst>
            </p:cNvPr>
            <p:cNvSpPr/>
            <p:nvPr/>
          </p:nvSpPr>
          <p:spPr>
            <a:xfrm>
              <a:off x="8311275" y="1756853"/>
              <a:ext cx="79412" cy="79411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D1864A6E-4D21-41A5-A0EC-B23ACF54E925}"/>
                </a:ext>
              </a:extLst>
            </p:cNvPr>
            <p:cNvCxnSpPr>
              <a:cxnSpLocks/>
            </p:cNvCxnSpPr>
            <p:nvPr/>
          </p:nvCxnSpPr>
          <p:spPr>
            <a:xfrm>
              <a:off x="8032307" y="1811491"/>
              <a:ext cx="151530" cy="323294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Partial Circle 62">
              <a:extLst>
                <a:ext uri="{FF2B5EF4-FFF2-40B4-BE49-F238E27FC236}">
                  <a16:creationId xmlns:a16="http://schemas.microsoft.com/office/drawing/2014/main" xmlns="" id="{238FF160-731E-4975-8EB0-6B8D51502C0F}"/>
                </a:ext>
              </a:extLst>
            </p:cNvPr>
            <p:cNvSpPr/>
            <p:nvPr/>
          </p:nvSpPr>
          <p:spPr>
            <a:xfrm rot="10800000">
              <a:off x="8076581" y="2032398"/>
              <a:ext cx="229747" cy="229747"/>
            </a:xfrm>
            <a:prstGeom prst="pie">
              <a:avLst>
                <a:gd name="adj1" fmla="val 0"/>
                <a:gd name="adj2" fmla="val 10799459"/>
              </a:avLst>
            </a:prstGeom>
            <a:solidFill>
              <a:srgbClr val="0070C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07E2D2B2-A4B8-43B1-B49D-97CD8B6B21E1}"/>
                </a:ext>
              </a:extLst>
            </p:cNvPr>
            <p:cNvCxnSpPr>
              <a:cxnSpLocks/>
            </p:cNvCxnSpPr>
            <p:nvPr/>
          </p:nvCxnSpPr>
          <p:spPr>
            <a:xfrm>
              <a:off x="8039169" y="2147270"/>
              <a:ext cx="304571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2CDA1E8-33BA-40F3-8CA4-B556753B633F}"/>
              </a:ext>
            </a:extLst>
          </p:cNvPr>
          <p:cNvSpPr txBox="1"/>
          <p:nvPr/>
        </p:nvSpPr>
        <p:spPr>
          <a:xfrm>
            <a:off x="8819673" y="4202997"/>
            <a:ext cx="31135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Facebook Engineering</a:t>
            </a: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xmlns="" id="{F351230F-711C-438B-9994-0CD9DC31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5527" y="6356353"/>
            <a:ext cx="2742486" cy="365125"/>
          </a:xfrm>
        </p:spPr>
        <p:txBody>
          <a:bodyPr/>
          <a:lstStyle/>
          <a:p>
            <a:fld id="{A9980393-0A8F-4C55-B95B-DF4275D583D5}" type="slidenum">
              <a:rPr lang="en-GB" smtClean="0"/>
              <a:t>10</a:t>
            </a:fld>
            <a:endParaRPr lang="en-GB" dirty="0"/>
          </a:p>
        </p:txBody>
      </p:sp>
      <p:sp>
        <p:nvSpPr>
          <p:cNvPr id="49" name="Date Placeholder 4">
            <a:extLst>
              <a:ext uri="{FF2B5EF4-FFF2-40B4-BE49-F238E27FC236}">
                <a16:creationId xmlns:a16="http://schemas.microsoft.com/office/drawing/2014/main" xmlns="" id="{E9F166AE-92E3-4407-9A71-DDE15BF0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5842" y="6356352"/>
            <a:ext cx="2743200" cy="365125"/>
          </a:xfrm>
        </p:spPr>
        <p:txBody>
          <a:bodyPr/>
          <a:lstStyle/>
          <a:p>
            <a:r>
              <a:rPr lang="en-US" dirty="0"/>
              <a:t>calnexsol.com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8907236" y="2360933"/>
            <a:ext cx="791935" cy="40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8855009" y="2304288"/>
            <a:ext cx="102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Meta</a:t>
            </a: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Time Card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7875" y="1786671"/>
            <a:ext cx="5887047" cy="89999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Bryan Hovey</a:t>
            </a:r>
            <a:endParaRPr lang="en-US" dirty="0">
              <a:latin typeface="+mn-lt"/>
            </a:endParaRPr>
          </a:p>
          <a:p>
            <a:r>
              <a:rPr lang="en-GB" i="1" dirty="0" smtClean="0">
                <a:latin typeface="+mn-lt"/>
              </a:rPr>
              <a:t>bryan.hovey@calnexsol.com</a:t>
            </a:r>
            <a:endParaRPr lang="en-GB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28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4D6F38-6A59-4B04-8F1E-C1C81E16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FBE9F8-7844-49A4-84BF-0752D0BAD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0" y="1350001"/>
            <a:ext cx="11274667" cy="1617134"/>
          </a:xfrm>
        </p:spPr>
        <p:txBody>
          <a:bodyPr>
            <a:normAutofit/>
          </a:bodyPr>
          <a:lstStyle/>
          <a:p>
            <a:pPr marL="268288" indent="-268288"/>
            <a:r>
              <a:rPr lang="en-GB" sz="2800" dirty="0">
                <a:solidFill>
                  <a:srgbClr val="002060"/>
                </a:solidFill>
              </a:rPr>
              <a:t>Why do </a:t>
            </a:r>
            <a:r>
              <a:rPr lang="en-GB" sz="2800" dirty="0" err="1">
                <a:solidFill>
                  <a:srgbClr val="002060"/>
                </a:solidFill>
              </a:rPr>
              <a:t>Datacenters</a:t>
            </a:r>
            <a:r>
              <a:rPr lang="en-GB" sz="2800" dirty="0">
                <a:solidFill>
                  <a:srgbClr val="002060"/>
                </a:solidFill>
              </a:rPr>
              <a:t> need precision time?</a:t>
            </a:r>
          </a:p>
          <a:p>
            <a:pPr marL="268288" indent="-268288"/>
            <a:r>
              <a:rPr lang="en-GB" sz="2800" dirty="0">
                <a:solidFill>
                  <a:srgbClr val="002060"/>
                </a:solidFill>
              </a:rPr>
              <a:t>Example deployment</a:t>
            </a:r>
          </a:p>
          <a:p>
            <a:pPr marL="268288" indent="-268288"/>
            <a:r>
              <a:rPr lang="en-GB" sz="2800" dirty="0">
                <a:solidFill>
                  <a:srgbClr val="002060"/>
                </a:solidFill>
              </a:rPr>
              <a:t>Making sure it works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8443928-A472-4A9B-B0DE-E67802365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0393-0A8F-4C55-B95B-DF4275D583D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3021CB-50EB-47CE-B3B6-C9C9BA78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calnexsol.com</a:t>
            </a:r>
            <a:endParaRPr lang="en-GB" dirty="0"/>
          </a:p>
        </p:txBody>
      </p:sp>
      <p:pic>
        <p:nvPicPr>
          <p:cNvPr id="7" name="Picture 6" descr="A picture containing indoor, building, computer, gate&#10;&#10;Description automatically generated">
            <a:extLst>
              <a:ext uri="{FF2B5EF4-FFF2-40B4-BE49-F238E27FC236}">
                <a16:creationId xmlns:a16="http://schemas.microsoft.com/office/drawing/2014/main" xmlns="" id="{09C476A9-3795-42F9-9909-F7596AB32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7134"/>
            <a:ext cx="12188826" cy="3890865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13F4A701-FB8F-4161-9E80-9388AA55CCA5}"/>
              </a:ext>
            </a:extLst>
          </p:cNvPr>
          <p:cNvSpPr txBox="1">
            <a:spLocks/>
          </p:cNvSpPr>
          <p:nvPr/>
        </p:nvSpPr>
        <p:spPr>
          <a:xfrm>
            <a:off x="9165527" y="635635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980393-0A8F-4C55-B95B-DF4275D583D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xmlns="" id="{109FE1AA-EC53-4BC1-943A-175EF6DFEDCA}"/>
              </a:ext>
            </a:extLst>
          </p:cNvPr>
          <p:cNvSpPr txBox="1">
            <a:spLocks/>
          </p:cNvSpPr>
          <p:nvPr/>
        </p:nvSpPr>
        <p:spPr>
          <a:xfrm>
            <a:off x="225842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calnexsol.com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24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99BCF02-0398-484D-8BDB-8800D008F5B2}"/>
              </a:ext>
            </a:extLst>
          </p:cNvPr>
          <p:cNvSpPr/>
          <p:nvPr/>
        </p:nvSpPr>
        <p:spPr>
          <a:xfrm>
            <a:off x="0" y="1575881"/>
            <a:ext cx="12188825" cy="52821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8BAC2-5A84-4323-BEB6-6705BD15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</a:t>
            </a:r>
            <a:r>
              <a:rPr lang="en-GB" dirty="0" err="1"/>
              <a:t>Datacenters</a:t>
            </a:r>
            <a:r>
              <a:rPr lang="en-GB" dirty="0"/>
              <a:t> need precise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B62578-9837-4721-85B9-5FC4C52F0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0" y="1051415"/>
            <a:ext cx="11274667" cy="5396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Don’t ask me, ask this guy –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r">
              <a:buNone/>
            </a:pPr>
            <a:endParaRPr lang="en-GB" sz="2000" dirty="0">
              <a:solidFill>
                <a:srgbClr val="0563C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459809-6972-4EE0-805D-B9B8F5B6BA1E}"/>
              </a:ext>
            </a:extLst>
          </p:cNvPr>
          <p:cNvSpPr txBox="1"/>
          <p:nvPr/>
        </p:nvSpPr>
        <p:spPr>
          <a:xfrm>
            <a:off x="3948432" y="6140243"/>
            <a:ext cx="70352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https://www.youtube.com/watch?v=JK3eTGkX6qY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</a:p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4A9CB97-D3FF-430E-A60E-50CC34D7C934}"/>
              </a:ext>
            </a:extLst>
          </p:cNvPr>
          <p:cNvGrpSpPr/>
          <p:nvPr/>
        </p:nvGrpSpPr>
        <p:grpSpPr>
          <a:xfrm>
            <a:off x="2070957" y="1896149"/>
            <a:ext cx="8046911" cy="4244093"/>
            <a:chOff x="2070957" y="1896149"/>
            <a:chExt cx="8046911" cy="42440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4EF332F5-2B3E-44CB-A8F5-27DAF982008F}"/>
                </a:ext>
              </a:extLst>
            </p:cNvPr>
            <p:cNvSpPr/>
            <p:nvPr/>
          </p:nvSpPr>
          <p:spPr>
            <a:xfrm>
              <a:off x="2070957" y="1896149"/>
              <a:ext cx="8046911" cy="4244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18BF45B-9CBB-4290-A7C4-596E83C7B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6720" y="1991234"/>
              <a:ext cx="7975384" cy="3968733"/>
            </a:xfrm>
            <a:prstGeom prst="rect">
              <a:avLst/>
            </a:prstGeom>
          </p:spPr>
        </p:pic>
      </p:grp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xmlns="" id="{228EF7A6-48BC-4572-80C6-3CC088CB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5527" y="6356353"/>
            <a:ext cx="2742486" cy="365125"/>
          </a:xfrm>
        </p:spPr>
        <p:txBody>
          <a:bodyPr/>
          <a:lstStyle/>
          <a:p>
            <a:fld id="{A9980393-0A8F-4C55-B95B-DF4275D583D5}" type="slidenum">
              <a:rPr lang="en-GB" smtClean="0"/>
              <a:t>3</a:t>
            </a:fld>
            <a:endParaRPr lang="en-GB" dirty="0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xmlns="" id="{28782E21-116D-479C-A9A8-19944B76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5842" y="6356352"/>
            <a:ext cx="2743200" cy="365125"/>
          </a:xfrm>
        </p:spPr>
        <p:txBody>
          <a:bodyPr/>
          <a:lstStyle/>
          <a:p>
            <a:r>
              <a:rPr lang="en-US" dirty="0"/>
              <a:t>calnexsol.com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0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3271FA2-3C7A-4DD3-B45E-24F34B74EAB0}"/>
              </a:ext>
            </a:extLst>
          </p:cNvPr>
          <p:cNvSpPr/>
          <p:nvPr/>
        </p:nvSpPr>
        <p:spPr>
          <a:xfrm>
            <a:off x="0" y="1575881"/>
            <a:ext cx="12188825" cy="52821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286A9CDD-368B-4B62-8079-643309BB45CA}"/>
              </a:ext>
            </a:extLst>
          </p:cNvPr>
          <p:cNvSpPr txBox="1">
            <a:spLocks/>
          </p:cNvSpPr>
          <p:nvPr/>
        </p:nvSpPr>
        <p:spPr>
          <a:xfrm>
            <a:off x="457078" y="1049037"/>
            <a:ext cx="11274667" cy="50063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1794" indent="-341794" algn="l" defTabSz="91385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720" indent="-341794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646" indent="-341794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2572" indent="-341794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66" indent="-228462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092" indent="-228462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017" indent="-228462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943" indent="-228462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868" indent="-228462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What ‘this guy’ said (cont’d):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43E24-A355-44C3-958B-516F6DC68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</a:t>
            </a:r>
            <a:r>
              <a:rPr lang="en-GB" dirty="0" err="1"/>
              <a:t>Datacenters</a:t>
            </a:r>
            <a:r>
              <a:rPr lang="en-GB" dirty="0"/>
              <a:t> need precise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019E73-E7E2-48FF-91D4-1168F294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5527" y="6356353"/>
            <a:ext cx="2742486" cy="365125"/>
          </a:xfrm>
        </p:spPr>
        <p:txBody>
          <a:bodyPr/>
          <a:lstStyle/>
          <a:p>
            <a:fld id="{A9980393-0A8F-4C55-B95B-DF4275D583D5}" type="slidenum">
              <a:rPr lang="en-GB" smtClean="0"/>
              <a:t>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AEB932-D36A-4A06-A191-7EFA93CC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5842" y="6356352"/>
            <a:ext cx="2743200" cy="365125"/>
          </a:xfrm>
        </p:spPr>
        <p:txBody>
          <a:bodyPr/>
          <a:lstStyle/>
          <a:p>
            <a:r>
              <a:rPr lang="en-US" dirty="0"/>
              <a:t>calnexsol.com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AFC21DF-7D0F-4539-BA58-C47023001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8474" y="2163466"/>
            <a:ext cx="6020804" cy="3386702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EB28A4-1311-4CC5-8458-09D5296DA4EE}"/>
              </a:ext>
            </a:extLst>
          </p:cNvPr>
          <p:cNvSpPr txBox="1"/>
          <p:nvPr/>
        </p:nvSpPr>
        <p:spPr>
          <a:xfrm>
            <a:off x="5992453" y="5768855"/>
            <a:ext cx="447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1,000,000 </a:t>
            </a:r>
            <a:r>
              <a:rPr lang="en-GB" b="1" dirty="0" smtClean="0">
                <a:solidFill>
                  <a:schemeClr val="bg1"/>
                </a:solidFill>
              </a:rPr>
              <a:t>computers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7E2DDA-8DD3-467B-B053-7AE65FF1AA59}"/>
              </a:ext>
            </a:extLst>
          </p:cNvPr>
          <p:cNvSpPr txBox="1"/>
          <p:nvPr/>
        </p:nvSpPr>
        <p:spPr>
          <a:xfrm>
            <a:off x="457078" y="4146731"/>
            <a:ext cx="44728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If all the computers are sync’d, they can compute and make decisions faster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1"/>
              </a:solidFill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The greater the precision of sync, the faster the decisions can be made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pPr marL="174625"/>
            <a:r>
              <a:rPr lang="en-GB" sz="2000" b="0" i="0" dirty="0">
                <a:solidFill>
                  <a:schemeClr val="bg1"/>
                </a:solidFill>
                <a:effectLst/>
                <a:latin typeface="Google Sans"/>
              </a:rPr>
              <a:t>∴ </a:t>
            </a:r>
            <a:r>
              <a:rPr lang="en-GB" sz="2000" dirty="0">
                <a:solidFill>
                  <a:schemeClr val="bg1"/>
                </a:solidFill>
              </a:rPr>
              <a:t>SPEED &amp; CAPACITY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34AE40-6759-4EBA-AE77-22841497681C}"/>
              </a:ext>
            </a:extLst>
          </p:cNvPr>
          <p:cNvSpPr txBox="1"/>
          <p:nvPr/>
        </p:nvSpPr>
        <p:spPr>
          <a:xfrm>
            <a:off x="798620" y="3220119"/>
            <a:ext cx="137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 computer computes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78F777-A707-4814-B63B-C23EA43DD8F9}"/>
              </a:ext>
            </a:extLst>
          </p:cNvPr>
          <p:cNvSpPr txBox="1"/>
          <p:nvPr/>
        </p:nvSpPr>
        <p:spPr>
          <a:xfrm>
            <a:off x="3183383" y="3220119"/>
            <a:ext cx="132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 computer computes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AF43358-01F5-4D50-8332-25B3B01DB276}"/>
              </a:ext>
            </a:extLst>
          </p:cNvPr>
          <p:cNvGrpSpPr/>
          <p:nvPr/>
        </p:nvGrpSpPr>
        <p:grpSpPr>
          <a:xfrm>
            <a:off x="930389" y="2085642"/>
            <a:ext cx="1116000" cy="1116000"/>
            <a:chOff x="1084645" y="2085642"/>
            <a:chExt cx="1116000" cy="1116000"/>
          </a:xfrm>
        </p:grpSpPr>
        <p:sp>
          <p:nvSpPr>
            <p:cNvPr id="96" name="Flowchart: Connector 95">
              <a:extLst>
                <a:ext uri="{FF2B5EF4-FFF2-40B4-BE49-F238E27FC236}">
                  <a16:creationId xmlns:a16="http://schemas.microsoft.com/office/drawing/2014/main" xmlns="" id="{C087F94D-B5CC-4B2A-ADD7-BAE459BB90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4645" y="2085642"/>
              <a:ext cx="1116000" cy="1116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6ED5DEF7-205B-4B3A-9BE9-A628182DDE7B}"/>
                </a:ext>
              </a:extLst>
            </p:cNvPr>
            <p:cNvGrpSpPr/>
            <p:nvPr/>
          </p:nvGrpSpPr>
          <p:grpSpPr>
            <a:xfrm>
              <a:off x="1277299" y="2271715"/>
              <a:ext cx="817662" cy="673515"/>
              <a:chOff x="5961703" y="1692038"/>
              <a:chExt cx="817662" cy="673515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7F6626C2-89C2-4A14-9154-AFFF8135999D}"/>
                  </a:ext>
                </a:extLst>
              </p:cNvPr>
              <p:cNvSpPr/>
              <p:nvPr/>
            </p:nvSpPr>
            <p:spPr>
              <a:xfrm>
                <a:off x="6011120" y="1692038"/>
                <a:ext cx="554765" cy="44841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xmlns="" id="{CEDED988-52C6-4B75-88DB-A23BFDE005FC}"/>
                  </a:ext>
                </a:extLst>
              </p:cNvPr>
              <p:cNvSpPr/>
              <p:nvPr/>
            </p:nvSpPr>
            <p:spPr>
              <a:xfrm>
                <a:off x="6060070" y="1752292"/>
                <a:ext cx="456865" cy="327908"/>
              </a:xfrm>
              <a:prstGeom prst="roundRect">
                <a:avLst>
                  <a:gd name="adj" fmla="val 7172"/>
                </a:avLst>
              </a:prstGeom>
              <a:solidFill>
                <a:srgbClr val="92B9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2DA33590-1E45-4750-93E0-1F1CA99B4FC4}"/>
                  </a:ext>
                </a:extLst>
              </p:cNvPr>
              <p:cNvSpPr/>
              <p:nvPr/>
            </p:nvSpPr>
            <p:spPr>
              <a:xfrm>
                <a:off x="6565885" y="2184479"/>
                <a:ext cx="152208" cy="48800"/>
              </a:xfrm>
              <a:custGeom>
                <a:avLst/>
                <a:gdLst>
                  <a:gd name="connsiteX0" fmla="*/ 0 w 287655"/>
                  <a:gd name="connsiteY0" fmla="*/ 3810 h 81915"/>
                  <a:gd name="connsiteX1" fmla="*/ 85725 w 287655"/>
                  <a:gd name="connsiteY1" fmla="*/ 17145 h 81915"/>
                  <a:gd name="connsiteX2" fmla="*/ 190500 w 287655"/>
                  <a:gd name="connsiteY2" fmla="*/ 0 h 81915"/>
                  <a:gd name="connsiteX3" fmla="*/ 287655 w 287655"/>
                  <a:gd name="connsiteY3" fmla="*/ 81915 h 81915"/>
                  <a:gd name="connsiteX4" fmla="*/ 274320 w 287655"/>
                  <a:gd name="connsiteY4" fmla="*/ 76200 h 81915"/>
                  <a:gd name="connsiteX0" fmla="*/ 0 w 287655"/>
                  <a:gd name="connsiteY0" fmla="*/ 3810 h 81915"/>
                  <a:gd name="connsiteX1" fmla="*/ 85725 w 287655"/>
                  <a:gd name="connsiteY1" fmla="*/ 17145 h 81915"/>
                  <a:gd name="connsiteX2" fmla="*/ 190500 w 287655"/>
                  <a:gd name="connsiteY2" fmla="*/ 0 h 81915"/>
                  <a:gd name="connsiteX3" fmla="*/ 287655 w 287655"/>
                  <a:gd name="connsiteY3" fmla="*/ 81915 h 81915"/>
                  <a:gd name="connsiteX4" fmla="*/ 274320 w 287655"/>
                  <a:gd name="connsiteY4" fmla="*/ 76200 h 81915"/>
                  <a:gd name="connsiteX0" fmla="*/ 0 w 287655"/>
                  <a:gd name="connsiteY0" fmla="*/ 6332 h 84437"/>
                  <a:gd name="connsiteX1" fmla="*/ 85725 w 287655"/>
                  <a:gd name="connsiteY1" fmla="*/ 19667 h 84437"/>
                  <a:gd name="connsiteX2" fmla="*/ 190500 w 287655"/>
                  <a:gd name="connsiteY2" fmla="*/ 2522 h 84437"/>
                  <a:gd name="connsiteX3" fmla="*/ 287655 w 287655"/>
                  <a:gd name="connsiteY3" fmla="*/ 84437 h 84437"/>
                  <a:gd name="connsiteX4" fmla="*/ 274320 w 287655"/>
                  <a:gd name="connsiteY4" fmla="*/ 78722 h 84437"/>
                  <a:gd name="connsiteX0" fmla="*/ 0 w 287655"/>
                  <a:gd name="connsiteY0" fmla="*/ 12761 h 90866"/>
                  <a:gd name="connsiteX1" fmla="*/ 85725 w 287655"/>
                  <a:gd name="connsiteY1" fmla="*/ 26096 h 90866"/>
                  <a:gd name="connsiteX2" fmla="*/ 190500 w 287655"/>
                  <a:gd name="connsiteY2" fmla="*/ 8951 h 90866"/>
                  <a:gd name="connsiteX3" fmla="*/ 287655 w 287655"/>
                  <a:gd name="connsiteY3" fmla="*/ 90866 h 90866"/>
                  <a:gd name="connsiteX4" fmla="*/ 274320 w 287655"/>
                  <a:gd name="connsiteY4" fmla="*/ 85151 h 90866"/>
                  <a:gd name="connsiteX0" fmla="*/ 0 w 287655"/>
                  <a:gd name="connsiteY0" fmla="*/ 12761 h 90866"/>
                  <a:gd name="connsiteX1" fmla="*/ 85725 w 287655"/>
                  <a:gd name="connsiteY1" fmla="*/ 26096 h 90866"/>
                  <a:gd name="connsiteX2" fmla="*/ 190500 w 287655"/>
                  <a:gd name="connsiteY2" fmla="*/ 8951 h 90866"/>
                  <a:gd name="connsiteX3" fmla="*/ 287655 w 287655"/>
                  <a:gd name="connsiteY3" fmla="*/ 90866 h 90866"/>
                  <a:gd name="connsiteX4" fmla="*/ 274320 w 287655"/>
                  <a:gd name="connsiteY4" fmla="*/ 85151 h 90866"/>
                  <a:gd name="connsiteX0" fmla="*/ 0 w 287655"/>
                  <a:gd name="connsiteY0" fmla="*/ 0 h 78105"/>
                  <a:gd name="connsiteX1" fmla="*/ 85725 w 287655"/>
                  <a:gd name="connsiteY1" fmla="*/ 13335 h 78105"/>
                  <a:gd name="connsiteX2" fmla="*/ 222885 w 287655"/>
                  <a:gd name="connsiteY2" fmla="*/ 20955 h 78105"/>
                  <a:gd name="connsiteX3" fmla="*/ 287655 w 287655"/>
                  <a:gd name="connsiteY3" fmla="*/ 78105 h 78105"/>
                  <a:gd name="connsiteX4" fmla="*/ 274320 w 287655"/>
                  <a:gd name="connsiteY4" fmla="*/ 72390 h 78105"/>
                  <a:gd name="connsiteX0" fmla="*/ 0 w 287655"/>
                  <a:gd name="connsiteY0" fmla="*/ 1495 h 79600"/>
                  <a:gd name="connsiteX1" fmla="*/ 85725 w 287655"/>
                  <a:gd name="connsiteY1" fmla="*/ 14830 h 79600"/>
                  <a:gd name="connsiteX2" fmla="*/ 222885 w 287655"/>
                  <a:gd name="connsiteY2" fmla="*/ 22450 h 79600"/>
                  <a:gd name="connsiteX3" fmla="*/ 287655 w 287655"/>
                  <a:gd name="connsiteY3" fmla="*/ 79600 h 79600"/>
                  <a:gd name="connsiteX4" fmla="*/ 274320 w 287655"/>
                  <a:gd name="connsiteY4" fmla="*/ 73885 h 79600"/>
                  <a:gd name="connsiteX0" fmla="*/ 0 w 287655"/>
                  <a:gd name="connsiteY0" fmla="*/ 4591 h 82696"/>
                  <a:gd name="connsiteX1" fmla="*/ 85725 w 287655"/>
                  <a:gd name="connsiteY1" fmla="*/ 17926 h 82696"/>
                  <a:gd name="connsiteX2" fmla="*/ 222885 w 287655"/>
                  <a:gd name="connsiteY2" fmla="*/ 25546 h 82696"/>
                  <a:gd name="connsiteX3" fmla="*/ 287655 w 287655"/>
                  <a:gd name="connsiteY3" fmla="*/ 82696 h 82696"/>
                  <a:gd name="connsiteX4" fmla="*/ 274320 w 287655"/>
                  <a:gd name="connsiteY4" fmla="*/ 76981 h 82696"/>
                  <a:gd name="connsiteX0" fmla="*/ 0 w 309618"/>
                  <a:gd name="connsiteY0" fmla="*/ 4591 h 106828"/>
                  <a:gd name="connsiteX1" fmla="*/ 85725 w 309618"/>
                  <a:gd name="connsiteY1" fmla="*/ 17926 h 106828"/>
                  <a:gd name="connsiteX2" fmla="*/ 222885 w 309618"/>
                  <a:gd name="connsiteY2" fmla="*/ 25546 h 106828"/>
                  <a:gd name="connsiteX3" fmla="*/ 287655 w 309618"/>
                  <a:gd name="connsiteY3" fmla="*/ 82696 h 106828"/>
                  <a:gd name="connsiteX4" fmla="*/ 309618 w 309618"/>
                  <a:gd name="connsiteY4" fmla="*/ 106828 h 10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618" h="106828">
                    <a:moveTo>
                      <a:pt x="0" y="4591"/>
                    </a:moveTo>
                    <a:cubicBezTo>
                      <a:pt x="28575" y="9036"/>
                      <a:pt x="37148" y="25864"/>
                      <a:pt x="85725" y="17926"/>
                    </a:cubicBezTo>
                    <a:cubicBezTo>
                      <a:pt x="134302" y="9988"/>
                      <a:pt x="174625" y="-22079"/>
                      <a:pt x="222885" y="25546"/>
                    </a:cubicBezTo>
                    <a:cubicBezTo>
                      <a:pt x="271145" y="73171"/>
                      <a:pt x="266065" y="63646"/>
                      <a:pt x="287655" y="82696"/>
                    </a:cubicBezTo>
                    <a:lnTo>
                      <a:pt x="309618" y="106828"/>
                    </a:lnTo>
                  </a:path>
                </a:pathLst>
              </a:cu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Chord 100">
                <a:extLst>
                  <a:ext uri="{FF2B5EF4-FFF2-40B4-BE49-F238E27FC236}">
                    <a16:creationId xmlns:a16="http://schemas.microsoft.com/office/drawing/2014/main" xmlns="" id="{B7578E0A-5AC5-40F1-B820-D23BDEC6E19F}"/>
                  </a:ext>
                </a:extLst>
              </p:cNvPr>
              <p:cNvSpPr/>
              <p:nvPr/>
            </p:nvSpPr>
            <p:spPr>
              <a:xfrm rot="4706253">
                <a:off x="6630579" y="2216768"/>
                <a:ext cx="148785" cy="148786"/>
              </a:xfrm>
              <a:prstGeom prst="chord">
                <a:avLst>
                  <a:gd name="adj1" fmla="val 6676018"/>
                  <a:gd name="adj2" fmla="val 16200000"/>
                </a:avLst>
              </a:prstGeom>
              <a:solidFill>
                <a:srgbClr val="92B9E4"/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Trapezoid 101">
                <a:extLst>
                  <a:ext uri="{FF2B5EF4-FFF2-40B4-BE49-F238E27FC236}">
                    <a16:creationId xmlns:a16="http://schemas.microsoft.com/office/drawing/2014/main" xmlns="" id="{033C1082-9410-4436-844D-FE529FE51D7D}"/>
                  </a:ext>
                </a:extLst>
              </p:cNvPr>
              <p:cNvSpPr/>
              <p:nvPr/>
            </p:nvSpPr>
            <p:spPr>
              <a:xfrm>
                <a:off x="5961703" y="2156554"/>
                <a:ext cx="653599" cy="196311"/>
              </a:xfrm>
              <a:prstGeom prst="trapezoid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26C36EB-3F97-4FCF-8075-EE751247FD95}"/>
              </a:ext>
            </a:extLst>
          </p:cNvPr>
          <p:cNvGrpSpPr/>
          <p:nvPr/>
        </p:nvGrpSpPr>
        <p:grpSpPr>
          <a:xfrm>
            <a:off x="3286495" y="2085642"/>
            <a:ext cx="1116000" cy="1116000"/>
            <a:chOff x="3286495" y="2085642"/>
            <a:chExt cx="1116000" cy="1116000"/>
          </a:xfrm>
        </p:grpSpPr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xmlns="" id="{AF21DADB-33CD-4002-B807-4E5CA97FA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6495" y="2085642"/>
              <a:ext cx="1116000" cy="1116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81E67A94-9E26-4A29-A6E2-03D19EA75084}"/>
                </a:ext>
              </a:extLst>
            </p:cNvPr>
            <p:cNvGrpSpPr/>
            <p:nvPr/>
          </p:nvGrpSpPr>
          <p:grpSpPr>
            <a:xfrm>
              <a:off x="3479149" y="2271715"/>
              <a:ext cx="817662" cy="673515"/>
              <a:chOff x="5961703" y="1692038"/>
              <a:chExt cx="817662" cy="673515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75D783CD-CAC7-44C2-A05F-51C8809AA2E3}"/>
                  </a:ext>
                </a:extLst>
              </p:cNvPr>
              <p:cNvSpPr/>
              <p:nvPr/>
            </p:nvSpPr>
            <p:spPr>
              <a:xfrm>
                <a:off x="6011120" y="1692038"/>
                <a:ext cx="554765" cy="44841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xmlns="" id="{9642F25E-CE85-41C4-9BB4-81DBDA9E49D6}"/>
                  </a:ext>
                </a:extLst>
              </p:cNvPr>
              <p:cNvSpPr/>
              <p:nvPr/>
            </p:nvSpPr>
            <p:spPr>
              <a:xfrm>
                <a:off x="6060070" y="1752292"/>
                <a:ext cx="456865" cy="327908"/>
              </a:xfrm>
              <a:prstGeom prst="roundRect">
                <a:avLst>
                  <a:gd name="adj" fmla="val 7172"/>
                </a:avLst>
              </a:prstGeom>
              <a:solidFill>
                <a:srgbClr val="92B9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B3572EE1-A129-4F3C-BA7C-11F6BCC8D052}"/>
                  </a:ext>
                </a:extLst>
              </p:cNvPr>
              <p:cNvSpPr/>
              <p:nvPr/>
            </p:nvSpPr>
            <p:spPr>
              <a:xfrm>
                <a:off x="6565885" y="2184479"/>
                <a:ext cx="152208" cy="48800"/>
              </a:xfrm>
              <a:custGeom>
                <a:avLst/>
                <a:gdLst>
                  <a:gd name="connsiteX0" fmla="*/ 0 w 287655"/>
                  <a:gd name="connsiteY0" fmla="*/ 3810 h 81915"/>
                  <a:gd name="connsiteX1" fmla="*/ 85725 w 287655"/>
                  <a:gd name="connsiteY1" fmla="*/ 17145 h 81915"/>
                  <a:gd name="connsiteX2" fmla="*/ 190500 w 287655"/>
                  <a:gd name="connsiteY2" fmla="*/ 0 h 81915"/>
                  <a:gd name="connsiteX3" fmla="*/ 287655 w 287655"/>
                  <a:gd name="connsiteY3" fmla="*/ 81915 h 81915"/>
                  <a:gd name="connsiteX4" fmla="*/ 274320 w 287655"/>
                  <a:gd name="connsiteY4" fmla="*/ 76200 h 81915"/>
                  <a:gd name="connsiteX0" fmla="*/ 0 w 287655"/>
                  <a:gd name="connsiteY0" fmla="*/ 3810 h 81915"/>
                  <a:gd name="connsiteX1" fmla="*/ 85725 w 287655"/>
                  <a:gd name="connsiteY1" fmla="*/ 17145 h 81915"/>
                  <a:gd name="connsiteX2" fmla="*/ 190500 w 287655"/>
                  <a:gd name="connsiteY2" fmla="*/ 0 h 81915"/>
                  <a:gd name="connsiteX3" fmla="*/ 287655 w 287655"/>
                  <a:gd name="connsiteY3" fmla="*/ 81915 h 81915"/>
                  <a:gd name="connsiteX4" fmla="*/ 274320 w 287655"/>
                  <a:gd name="connsiteY4" fmla="*/ 76200 h 81915"/>
                  <a:gd name="connsiteX0" fmla="*/ 0 w 287655"/>
                  <a:gd name="connsiteY0" fmla="*/ 6332 h 84437"/>
                  <a:gd name="connsiteX1" fmla="*/ 85725 w 287655"/>
                  <a:gd name="connsiteY1" fmla="*/ 19667 h 84437"/>
                  <a:gd name="connsiteX2" fmla="*/ 190500 w 287655"/>
                  <a:gd name="connsiteY2" fmla="*/ 2522 h 84437"/>
                  <a:gd name="connsiteX3" fmla="*/ 287655 w 287655"/>
                  <a:gd name="connsiteY3" fmla="*/ 84437 h 84437"/>
                  <a:gd name="connsiteX4" fmla="*/ 274320 w 287655"/>
                  <a:gd name="connsiteY4" fmla="*/ 78722 h 84437"/>
                  <a:gd name="connsiteX0" fmla="*/ 0 w 287655"/>
                  <a:gd name="connsiteY0" fmla="*/ 12761 h 90866"/>
                  <a:gd name="connsiteX1" fmla="*/ 85725 w 287655"/>
                  <a:gd name="connsiteY1" fmla="*/ 26096 h 90866"/>
                  <a:gd name="connsiteX2" fmla="*/ 190500 w 287655"/>
                  <a:gd name="connsiteY2" fmla="*/ 8951 h 90866"/>
                  <a:gd name="connsiteX3" fmla="*/ 287655 w 287655"/>
                  <a:gd name="connsiteY3" fmla="*/ 90866 h 90866"/>
                  <a:gd name="connsiteX4" fmla="*/ 274320 w 287655"/>
                  <a:gd name="connsiteY4" fmla="*/ 85151 h 90866"/>
                  <a:gd name="connsiteX0" fmla="*/ 0 w 287655"/>
                  <a:gd name="connsiteY0" fmla="*/ 12761 h 90866"/>
                  <a:gd name="connsiteX1" fmla="*/ 85725 w 287655"/>
                  <a:gd name="connsiteY1" fmla="*/ 26096 h 90866"/>
                  <a:gd name="connsiteX2" fmla="*/ 190500 w 287655"/>
                  <a:gd name="connsiteY2" fmla="*/ 8951 h 90866"/>
                  <a:gd name="connsiteX3" fmla="*/ 287655 w 287655"/>
                  <a:gd name="connsiteY3" fmla="*/ 90866 h 90866"/>
                  <a:gd name="connsiteX4" fmla="*/ 274320 w 287655"/>
                  <a:gd name="connsiteY4" fmla="*/ 85151 h 90866"/>
                  <a:gd name="connsiteX0" fmla="*/ 0 w 287655"/>
                  <a:gd name="connsiteY0" fmla="*/ 0 h 78105"/>
                  <a:gd name="connsiteX1" fmla="*/ 85725 w 287655"/>
                  <a:gd name="connsiteY1" fmla="*/ 13335 h 78105"/>
                  <a:gd name="connsiteX2" fmla="*/ 222885 w 287655"/>
                  <a:gd name="connsiteY2" fmla="*/ 20955 h 78105"/>
                  <a:gd name="connsiteX3" fmla="*/ 287655 w 287655"/>
                  <a:gd name="connsiteY3" fmla="*/ 78105 h 78105"/>
                  <a:gd name="connsiteX4" fmla="*/ 274320 w 287655"/>
                  <a:gd name="connsiteY4" fmla="*/ 72390 h 78105"/>
                  <a:gd name="connsiteX0" fmla="*/ 0 w 287655"/>
                  <a:gd name="connsiteY0" fmla="*/ 1495 h 79600"/>
                  <a:gd name="connsiteX1" fmla="*/ 85725 w 287655"/>
                  <a:gd name="connsiteY1" fmla="*/ 14830 h 79600"/>
                  <a:gd name="connsiteX2" fmla="*/ 222885 w 287655"/>
                  <a:gd name="connsiteY2" fmla="*/ 22450 h 79600"/>
                  <a:gd name="connsiteX3" fmla="*/ 287655 w 287655"/>
                  <a:gd name="connsiteY3" fmla="*/ 79600 h 79600"/>
                  <a:gd name="connsiteX4" fmla="*/ 274320 w 287655"/>
                  <a:gd name="connsiteY4" fmla="*/ 73885 h 79600"/>
                  <a:gd name="connsiteX0" fmla="*/ 0 w 287655"/>
                  <a:gd name="connsiteY0" fmla="*/ 4591 h 82696"/>
                  <a:gd name="connsiteX1" fmla="*/ 85725 w 287655"/>
                  <a:gd name="connsiteY1" fmla="*/ 17926 h 82696"/>
                  <a:gd name="connsiteX2" fmla="*/ 222885 w 287655"/>
                  <a:gd name="connsiteY2" fmla="*/ 25546 h 82696"/>
                  <a:gd name="connsiteX3" fmla="*/ 287655 w 287655"/>
                  <a:gd name="connsiteY3" fmla="*/ 82696 h 82696"/>
                  <a:gd name="connsiteX4" fmla="*/ 274320 w 287655"/>
                  <a:gd name="connsiteY4" fmla="*/ 76981 h 82696"/>
                  <a:gd name="connsiteX0" fmla="*/ 0 w 309618"/>
                  <a:gd name="connsiteY0" fmla="*/ 4591 h 106828"/>
                  <a:gd name="connsiteX1" fmla="*/ 85725 w 309618"/>
                  <a:gd name="connsiteY1" fmla="*/ 17926 h 106828"/>
                  <a:gd name="connsiteX2" fmla="*/ 222885 w 309618"/>
                  <a:gd name="connsiteY2" fmla="*/ 25546 h 106828"/>
                  <a:gd name="connsiteX3" fmla="*/ 287655 w 309618"/>
                  <a:gd name="connsiteY3" fmla="*/ 82696 h 106828"/>
                  <a:gd name="connsiteX4" fmla="*/ 309618 w 309618"/>
                  <a:gd name="connsiteY4" fmla="*/ 106828 h 10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618" h="106828">
                    <a:moveTo>
                      <a:pt x="0" y="4591"/>
                    </a:moveTo>
                    <a:cubicBezTo>
                      <a:pt x="28575" y="9036"/>
                      <a:pt x="37148" y="25864"/>
                      <a:pt x="85725" y="17926"/>
                    </a:cubicBezTo>
                    <a:cubicBezTo>
                      <a:pt x="134302" y="9988"/>
                      <a:pt x="174625" y="-22079"/>
                      <a:pt x="222885" y="25546"/>
                    </a:cubicBezTo>
                    <a:cubicBezTo>
                      <a:pt x="271145" y="73171"/>
                      <a:pt x="266065" y="63646"/>
                      <a:pt x="287655" y="82696"/>
                    </a:cubicBezTo>
                    <a:lnTo>
                      <a:pt x="309618" y="106828"/>
                    </a:lnTo>
                  </a:path>
                </a:pathLst>
              </a:cu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Chord 44">
                <a:extLst>
                  <a:ext uri="{FF2B5EF4-FFF2-40B4-BE49-F238E27FC236}">
                    <a16:creationId xmlns:a16="http://schemas.microsoft.com/office/drawing/2014/main" xmlns="" id="{C3BAD469-61E6-4700-89DE-6423A602D6DA}"/>
                  </a:ext>
                </a:extLst>
              </p:cNvPr>
              <p:cNvSpPr/>
              <p:nvPr/>
            </p:nvSpPr>
            <p:spPr>
              <a:xfrm rot="4706253">
                <a:off x="6630579" y="2216768"/>
                <a:ext cx="148785" cy="148786"/>
              </a:xfrm>
              <a:prstGeom prst="chord">
                <a:avLst>
                  <a:gd name="adj1" fmla="val 6676018"/>
                  <a:gd name="adj2" fmla="val 16200000"/>
                </a:avLst>
              </a:prstGeom>
              <a:solidFill>
                <a:srgbClr val="92B9E4"/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rapezoid 45">
                <a:extLst>
                  <a:ext uri="{FF2B5EF4-FFF2-40B4-BE49-F238E27FC236}">
                    <a16:creationId xmlns:a16="http://schemas.microsoft.com/office/drawing/2014/main" xmlns="" id="{CB8B20FB-4F18-4F6E-B3D0-88895A3EE2E7}"/>
                  </a:ext>
                </a:extLst>
              </p:cNvPr>
              <p:cNvSpPr/>
              <p:nvPr/>
            </p:nvSpPr>
            <p:spPr>
              <a:xfrm>
                <a:off x="5961703" y="2156554"/>
                <a:ext cx="653599" cy="196311"/>
              </a:xfrm>
              <a:prstGeom prst="trapezoid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0E45138-FFBC-4A53-8BA1-59023042BA1C}"/>
              </a:ext>
            </a:extLst>
          </p:cNvPr>
          <p:cNvSpPr txBox="1"/>
          <p:nvPr/>
        </p:nvSpPr>
        <p:spPr>
          <a:xfrm>
            <a:off x="847764" y="3322403"/>
            <a:ext cx="3608697" cy="615553"/>
          </a:xfrm>
          <a:prstGeom prst="rect">
            <a:avLst/>
          </a:prstGeom>
          <a:solidFill>
            <a:srgbClr val="92B9E4"/>
          </a:solidFill>
        </p:spPr>
        <p:txBody>
          <a:bodyPr wrap="square" rtlCol="0">
            <a:spAutoFit/>
          </a:bodyPr>
          <a:lstStyle/>
          <a:p>
            <a:pPr algn="ctr"/>
            <a:endParaRPr lang="en-GB" sz="800" b="1" dirty="0"/>
          </a:p>
          <a:p>
            <a:pPr algn="ctr"/>
            <a:r>
              <a:rPr lang="en-GB" b="1" dirty="0"/>
              <a:t>2 </a:t>
            </a:r>
            <a:r>
              <a:rPr lang="en-GB" b="1" dirty="0" smtClean="0"/>
              <a:t>computers</a:t>
            </a:r>
            <a:endParaRPr lang="en-GB" b="1" dirty="0"/>
          </a:p>
          <a:p>
            <a:pPr algn="ctr"/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24030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286A9CDD-368B-4B62-8079-643309BB45CA}"/>
              </a:ext>
            </a:extLst>
          </p:cNvPr>
          <p:cNvSpPr txBox="1">
            <a:spLocks/>
          </p:cNvSpPr>
          <p:nvPr/>
        </p:nvSpPr>
        <p:spPr>
          <a:xfrm>
            <a:off x="457078" y="1049037"/>
            <a:ext cx="11274667" cy="50063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1794" indent="-341794" algn="l" defTabSz="91385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720" indent="-341794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646" indent="-341794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2572" indent="-341794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66" indent="-228462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092" indent="-228462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017" indent="-228462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943" indent="-228462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868" indent="-228462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What ‘this guy’ said (cont’d):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3271FA2-3C7A-4DD3-B45E-24F34B74EAB0}"/>
              </a:ext>
            </a:extLst>
          </p:cNvPr>
          <p:cNvSpPr/>
          <p:nvPr/>
        </p:nvSpPr>
        <p:spPr>
          <a:xfrm>
            <a:off x="0" y="1575881"/>
            <a:ext cx="12188825" cy="52821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43E24-A355-44C3-958B-516F6DC68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</a:t>
            </a:r>
            <a:r>
              <a:rPr lang="en-GB" dirty="0" err="1"/>
              <a:t>Datacenters</a:t>
            </a:r>
            <a:r>
              <a:rPr lang="en-GB" dirty="0"/>
              <a:t> need precise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019E73-E7E2-48FF-91D4-1168F294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5527" y="6356353"/>
            <a:ext cx="2742486" cy="365125"/>
          </a:xfrm>
        </p:spPr>
        <p:txBody>
          <a:bodyPr/>
          <a:lstStyle/>
          <a:p>
            <a:fld id="{A9980393-0A8F-4C55-B95B-DF4275D583D5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AEB932-D36A-4A06-A191-7EFA93CC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5842" y="6356352"/>
            <a:ext cx="2743200" cy="365125"/>
          </a:xfrm>
        </p:spPr>
        <p:txBody>
          <a:bodyPr/>
          <a:lstStyle/>
          <a:p>
            <a:r>
              <a:rPr lang="en-US" dirty="0"/>
              <a:t>calnexsol.com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AFC21DF-7D0F-4539-BA58-C47023001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8474" y="2163466"/>
            <a:ext cx="6020804" cy="3386702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EB28A4-1311-4CC5-8458-09D5296DA4EE}"/>
              </a:ext>
            </a:extLst>
          </p:cNvPr>
          <p:cNvSpPr txBox="1"/>
          <p:nvPr/>
        </p:nvSpPr>
        <p:spPr>
          <a:xfrm>
            <a:off x="5992453" y="5768855"/>
            <a:ext cx="447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1,000,000 computers compute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7E2DDA-8DD3-467B-B053-7AE65FF1AA59}"/>
              </a:ext>
            </a:extLst>
          </p:cNvPr>
          <p:cNvSpPr txBox="1"/>
          <p:nvPr/>
        </p:nvSpPr>
        <p:spPr>
          <a:xfrm>
            <a:off x="457078" y="4146731"/>
            <a:ext cx="4390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‘Man-made’ 20ms delay ensures no computer thinks it’s getting data from the future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1"/>
              </a:solidFill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Precisely sync’d computers mean this 20ms delay can be dropped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C4F699E-A577-4B44-824F-530E844DD62C}"/>
              </a:ext>
            </a:extLst>
          </p:cNvPr>
          <p:cNvGrpSpPr/>
          <p:nvPr/>
        </p:nvGrpSpPr>
        <p:grpSpPr>
          <a:xfrm>
            <a:off x="1961354" y="2190473"/>
            <a:ext cx="1410177" cy="453169"/>
            <a:chOff x="2424334" y="2190473"/>
            <a:chExt cx="1410177" cy="45316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6572378D-7789-45ED-A17F-4A225F17A6FC}"/>
                </a:ext>
              </a:extLst>
            </p:cNvPr>
            <p:cNvCxnSpPr>
              <a:cxnSpLocks/>
            </p:cNvCxnSpPr>
            <p:nvPr/>
          </p:nvCxnSpPr>
          <p:spPr>
            <a:xfrm>
              <a:off x="2702517" y="2643642"/>
              <a:ext cx="853811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2047470-4462-4890-ABA6-D7AF27CC4EAF}"/>
                </a:ext>
              </a:extLst>
            </p:cNvPr>
            <p:cNvSpPr txBox="1"/>
            <p:nvPr/>
          </p:nvSpPr>
          <p:spPr>
            <a:xfrm>
              <a:off x="2424334" y="2190473"/>
              <a:ext cx="1410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20ms delay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AF43358-01F5-4D50-8332-25B3B01DB276}"/>
              </a:ext>
            </a:extLst>
          </p:cNvPr>
          <p:cNvGrpSpPr/>
          <p:nvPr/>
        </p:nvGrpSpPr>
        <p:grpSpPr>
          <a:xfrm>
            <a:off x="930389" y="2085642"/>
            <a:ext cx="1116000" cy="1116000"/>
            <a:chOff x="1084645" y="2085642"/>
            <a:chExt cx="1116000" cy="1116000"/>
          </a:xfrm>
        </p:grpSpPr>
        <p:sp>
          <p:nvSpPr>
            <p:cNvPr id="96" name="Flowchart: Connector 95">
              <a:extLst>
                <a:ext uri="{FF2B5EF4-FFF2-40B4-BE49-F238E27FC236}">
                  <a16:creationId xmlns:a16="http://schemas.microsoft.com/office/drawing/2014/main" xmlns="" id="{C087F94D-B5CC-4B2A-ADD7-BAE459BB90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4645" y="2085642"/>
              <a:ext cx="1116000" cy="1116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6ED5DEF7-205B-4B3A-9BE9-A628182DDE7B}"/>
                </a:ext>
              </a:extLst>
            </p:cNvPr>
            <p:cNvGrpSpPr/>
            <p:nvPr/>
          </p:nvGrpSpPr>
          <p:grpSpPr>
            <a:xfrm>
              <a:off x="1277299" y="2271715"/>
              <a:ext cx="817662" cy="673515"/>
              <a:chOff x="5961703" y="1692038"/>
              <a:chExt cx="817662" cy="673515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7F6626C2-89C2-4A14-9154-AFFF8135999D}"/>
                  </a:ext>
                </a:extLst>
              </p:cNvPr>
              <p:cNvSpPr/>
              <p:nvPr/>
            </p:nvSpPr>
            <p:spPr>
              <a:xfrm>
                <a:off x="6011120" y="1692038"/>
                <a:ext cx="554765" cy="44841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xmlns="" id="{CEDED988-52C6-4B75-88DB-A23BFDE005FC}"/>
                  </a:ext>
                </a:extLst>
              </p:cNvPr>
              <p:cNvSpPr/>
              <p:nvPr/>
            </p:nvSpPr>
            <p:spPr>
              <a:xfrm>
                <a:off x="6060070" y="1752292"/>
                <a:ext cx="456865" cy="327908"/>
              </a:xfrm>
              <a:prstGeom prst="roundRect">
                <a:avLst>
                  <a:gd name="adj" fmla="val 7172"/>
                </a:avLst>
              </a:prstGeom>
              <a:solidFill>
                <a:srgbClr val="92B9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2DA33590-1E45-4750-93E0-1F1CA99B4FC4}"/>
                  </a:ext>
                </a:extLst>
              </p:cNvPr>
              <p:cNvSpPr/>
              <p:nvPr/>
            </p:nvSpPr>
            <p:spPr>
              <a:xfrm>
                <a:off x="6565885" y="2184479"/>
                <a:ext cx="152208" cy="48800"/>
              </a:xfrm>
              <a:custGeom>
                <a:avLst/>
                <a:gdLst>
                  <a:gd name="connsiteX0" fmla="*/ 0 w 287655"/>
                  <a:gd name="connsiteY0" fmla="*/ 3810 h 81915"/>
                  <a:gd name="connsiteX1" fmla="*/ 85725 w 287655"/>
                  <a:gd name="connsiteY1" fmla="*/ 17145 h 81915"/>
                  <a:gd name="connsiteX2" fmla="*/ 190500 w 287655"/>
                  <a:gd name="connsiteY2" fmla="*/ 0 h 81915"/>
                  <a:gd name="connsiteX3" fmla="*/ 287655 w 287655"/>
                  <a:gd name="connsiteY3" fmla="*/ 81915 h 81915"/>
                  <a:gd name="connsiteX4" fmla="*/ 274320 w 287655"/>
                  <a:gd name="connsiteY4" fmla="*/ 76200 h 81915"/>
                  <a:gd name="connsiteX0" fmla="*/ 0 w 287655"/>
                  <a:gd name="connsiteY0" fmla="*/ 3810 h 81915"/>
                  <a:gd name="connsiteX1" fmla="*/ 85725 w 287655"/>
                  <a:gd name="connsiteY1" fmla="*/ 17145 h 81915"/>
                  <a:gd name="connsiteX2" fmla="*/ 190500 w 287655"/>
                  <a:gd name="connsiteY2" fmla="*/ 0 h 81915"/>
                  <a:gd name="connsiteX3" fmla="*/ 287655 w 287655"/>
                  <a:gd name="connsiteY3" fmla="*/ 81915 h 81915"/>
                  <a:gd name="connsiteX4" fmla="*/ 274320 w 287655"/>
                  <a:gd name="connsiteY4" fmla="*/ 76200 h 81915"/>
                  <a:gd name="connsiteX0" fmla="*/ 0 w 287655"/>
                  <a:gd name="connsiteY0" fmla="*/ 6332 h 84437"/>
                  <a:gd name="connsiteX1" fmla="*/ 85725 w 287655"/>
                  <a:gd name="connsiteY1" fmla="*/ 19667 h 84437"/>
                  <a:gd name="connsiteX2" fmla="*/ 190500 w 287655"/>
                  <a:gd name="connsiteY2" fmla="*/ 2522 h 84437"/>
                  <a:gd name="connsiteX3" fmla="*/ 287655 w 287655"/>
                  <a:gd name="connsiteY3" fmla="*/ 84437 h 84437"/>
                  <a:gd name="connsiteX4" fmla="*/ 274320 w 287655"/>
                  <a:gd name="connsiteY4" fmla="*/ 78722 h 84437"/>
                  <a:gd name="connsiteX0" fmla="*/ 0 w 287655"/>
                  <a:gd name="connsiteY0" fmla="*/ 12761 h 90866"/>
                  <a:gd name="connsiteX1" fmla="*/ 85725 w 287655"/>
                  <a:gd name="connsiteY1" fmla="*/ 26096 h 90866"/>
                  <a:gd name="connsiteX2" fmla="*/ 190500 w 287655"/>
                  <a:gd name="connsiteY2" fmla="*/ 8951 h 90866"/>
                  <a:gd name="connsiteX3" fmla="*/ 287655 w 287655"/>
                  <a:gd name="connsiteY3" fmla="*/ 90866 h 90866"/>
                  <a:gd name="connsiteX4" fmla="*/ 274320 w 287655"/>
                  <a:gd name="connsiteY4" fmla="*/ 85151 h 90866"/>
                  <a:gd name="connsiteX0" fmla="*/ 0 w 287655"/>
                  <a:gd name="connsiteY0" fmla="*/ 12761 h 90866"/>
                  <a:gd name="connsiteX1" fmla="*/ 85725 w 287655"/>
                  <a:gd name="connsiteY1" fmla="*/ 26096 h 90866"/>
                  <a:gd name="connsiteX2" fmla="*/ 190500 w 287655"/>
                  <a:gd name="connsiteY2" fmla="*/ 8951 h 90866"/>
                  <a:gd name="connsiteX3" fmla="*/ 287655 w 287655"/>
                  <a:gd name="connsiteY3" fmla="*/ 90866 h 90866"/>
                  <a:gd name="connsiteX4" fmla="*/ 274320 w 287655"/>
                  <a:gd name="connsiteY4" fmla="*/ 85151 h 90866"/>
                  <a:gd name="connsiteX0" fmla="*/ 0 w 287655"/>
                  <a:gd name="connsiteY0" fmla="*/ 0 h 78105"/>
                  <a:gd name="connsiteX1" fmla="*/ 85725 w 287655"/>
                  <a:gd name="connsiteY1" fmla="*/ 13335 h 78105"/>
                  <a:gd name="connsiteX2" fmla="*/ 222885 w 287655"/>
                  <a:gd name="connsiteY2" fmla="*/ 20955 h 78105"/>
                  <a:gd name="connsiteX3" fmla="*/ 287655 w 287655"/>
                  <a:gd name="connsiteY3" fmla="*/ 78105 h 78105"/>
                  <a:gd name="connsiteX4" fmla="*/ 274320 w 287655"/>
                  <a:gd name="connsiteY4" fmla="*/ 72390 h 78105"/>
                  <a:gd name="connsiteX0" fmla="*/ 0 w 287655"/>
                  <a:gd name="connsiteY0" fmla="*/ 1495 h 79600"/>
                  <a:gd name="connsiteX1" fmla="*/ 85725 w 287655"/>
                  <a:gd name="connsiteY1" fmla="*/ 14830 h 79600"/>
                  <a:gd name="connsiteX2" fmla="*/ 222885 w 287655"/>
                  <a:gd name="connsiteY2" fmla="*/ 22450 h 79600"/>
                  <a:gd name="connsiteX3" fmla="*/ 287655 w 287655"/>
                  <a:gd name="connsiteY3" fmla="*/ 79600 h 79600"/>
                  <a:gd name="connsiteX4" fmla="*/ 274320 w 287655"/>
                  <a:gd name="connsiteY4" fmla="*/ 73885 h 79600"/>
                  <a:gd name="connsiteX0" fmla="*/ 0 w 287655"/>
                  <a:gd name="connsiteY0" fmla="*/ 4591 h 82696"/>
                  <a:gd name="connsiteX1" fmla="*/ 85725 w 287655"/>
                  <a:gd name="connsiteY1" fmla="*/ 17926 h 82696"/>
                  <a:gd name="connsiteX2" fmla="*/ 222885 w 287655"/>
                  <a:gd name="connsiteY2" fmla="*/ 25546 h 82696"/>
                  <a:gd name="connsiteX3" fmla="*/ 287655 w 287655"/>
                  <a:gd name="connsiteY3" fmla="*/ 82696 h 82696"/>
                  <a:gd name="connsiteX4" fmla="*/ 274320 w 287655"/>
                  <a:gd name="connsiteY4" fmla="*/ 76981 h 82696"/>
                  <a:gd name="connsiteX0" fmla="*/ 0 w 309618"/>
                  <a:gd name="connsiteY0" fmla="*/ 4591 h 106828"/>
                  <a:gd name="connsiteX1" fmla="*/ 85725 w 309618"/>
                  <a:gd name="connsiteY1" fmla="*/ 17926 h 106828"/>
                  <a:gd name="connsiteX2" fmla="*/ 222885 w 309618"/>
                  <a:gd name="connsiteY2" fmla="*/ 25546 h 106828"/>
                  <a:gd name="connsiteX3" fmla="*/ 287655 w 309618"/>
                  <a:gd name="connsiteY3" fmla="*/ 82696 h 106828"/>
                  <a:gd name="connsiteX4" fmla="*/ 309618 w 309618"/>
                  <a:gd name="connsiteY4" fmla="*/ 106828 h 10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618" h="106828">
                    <a:moveTo>
                      <a:pt x="0" y="4591"/>
                    </a:moveTo>
                    <a:cubicBezTo>
                      <a:pt x="28575" y="9036"/>
                      <a:pt x="37148" y="25864"/>
                      <a:pt x="85725" y="17926"/>
                    </a:cubicBezTo>
                    <a:cubicBezTo>
                      <a:pt x="134302" y="9988"/>
                      <a:pt x="174625" y="-22079"/>
                      <a:pt x="222885" y="25546"/>
                    </a:cubicBezTo>
                    <a:cubicBezTo>
                      <a:pt x="271145" y="73171"/>
                      <a:pt x="266065" y="63646"/>
                      <a:pt x="287655" y="82696"/>
                    </a:cubicBezTo>
                    <a:lnTo>
                      <a:pt x="309618" y="106828"/>
                    </a:lnTo>
                  </a:path>
                </a:pathLst>
              </a:cu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Chord 100">
                <a:extLst>
                  <a:ext uri="{FF2B5EF4-FFF2-40B4-BE49-F238E27FC236}">
                    <a16:creationId xmlns:a16="http://schemas.microsoft.com/office/drawing/2014/main" xmlns="" id="{B7578E0A-5AC5-40F1-B820-D23BDEC6E19F}"/>
                  </a:ext>
                </a:extLst>
              </p:cNvPr>
              <p:cNvSpPr/>
              <p:nvPr/>
            </p:nvSpPr>
            <p:spPr>
              <a:xfrm rot="4706253">
                <a:off x="6630579" y="2216768"/>
                <a:ext cx="148785" cy="148786"/>
              </a:xfrm>
              <a:prstGeom prst="chord">
                <a:avLst>
                  <a:gd name="adj1" fmla="val 6676018"/>
                  <a:gd name="adj2" fmla="val 16200000"/>
                </a:avLst>
              </a:prstGeom>
              <a:solidFill>
                <a:srgbClr val="92B9E4"/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Trapezoid 101">
                <a:extLst>
                  <a:ext uri="{FF2B5EF4-FFF2-40B4-BE49-F238E27FC236}">
                    <a16:creationId xmlns:a16="http://schemas.microsoft.com/office/drawing/2014/main" xmlns="" id="{033C1082-9410-4436-844D-FE529FE51D7D}"/>
                  </a:ext>
                </a:extLst>
              </p:cNvPr>
              <p:cNvSpPr/>
              <p:nvPr/>
            </p:nvSpPr>
            <p:spPr>
              <a:xfrm>
                <a:off x="5961703" y="2156554"/>
                <a:ext cx="653599" cy="196311"/>
              </a:xfrm>
              <a:prstGeom prst="trapezoid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xmlns="" id="{AF21DADB-33CD-4002-B807-4E5CA97FAA2E}"/>
              </a:ext>
            </a:extLst>
          </p:cNvPr>
          <p:cNvSpPr>
            <a:spLocks noChangeAspect="1"/>
          </p:cNvSpPr>
          <p:nvPr/>
        </p:nvSpPr>
        <p:spPr>
          <a:xfrm>
            <a:off x="3286495" y="2085642"/>
            <a:ext cx="1116000" cy="11160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1E67A94-9E26-4A29-A6E2-03D19EA75084}"/>
              </a:ext>
            </a:extLst>
          </p:cNvPr>
          <p:cNvGrpSpPr/>
          <p:nvPr/>
        </p:nvGrpSpPr>
        <p:grpSpPr>
          <a:xfrm>
            <a:off x="3479149" y="2271715"/>
            <a:ext cx="817662" cy="673515"/>
            <a:chOff x="5961703" y="1692038"/>
            <a:chExt cx="817662" cy="67351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75D783CD-CAC7-44C2-A05F-51C8809AA2E3}"/>
                </a:ext>
              </a:extLst>
            </p:cNvPr>
            <p:cNvSpPr/>
            <p:nvPr/>
          </p:nvSpPr>
          <p:spPr>
            <a:xfrm>
              <a:off x="6011120" y="1692038"/>
              <a:ext cx="554765" cy="4484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9642F25E-CE85-41C4-9BB4-81DBDA9E49D6}"/>
                </a:ext>
              </a:extLst>
            </p:cNvPr>
            <p:cNvSpPr/>
            <p:nvPr/>
          </p:nvSpPr>
          <p:spPr>
            <a:xfrm>
              <a:off x="6060070" y="1752292"/>
              <a:ext cx="456865" cy="327908"/>
            </a:xfrm>
            <a:prstGeom prst="roundRect">
              <a:avLst>
                <a:gd name="adj" fmla="val 7172"/>
              </a:avLst>
            </a:prstGeom>
            <a:solidFill>
              <a:srgbClr val="92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3572EE1-A129-4F3C-BA7C-11F6BCC8D052}"/>
                </a:ext>
              </a:extLst>
            </p:cNvPr>
            <p:cNvSpPr/>
            <p:nvPr/>
          </p:nvSpPr>
          <p:spPr>
            <a:xfrm>
              <a:off x="6565885" y="2184479"/>
              <a:ext cx="152208" cy="48800"/>
            </a:xfrm>
            <a:custGeom>
              <a:avLst/>
              <a:gdLst>
                <a:gd name="connsiteX0" fmla="*/ 0 w 287655"/>
                <a:gd name="connsiteY0" fmla="*/ 3810 h 81915"/>
                <a:gd name="connsiteX1" fmla="*/ 85725 w 287655"/>
                <a:gd name="connsiteY1" fmla="*/ 17145 h 81915"/>
                <a:gd name="connsiteX2" fmla="*/ 190500 w 287655"/>
                <a:gd name="connsiteY2" fmla="*/ 0 h 81915"/>
                <a:gd name="connsiteX3" fmla="*/ 287655 w 287655"/>
                <a:gd name="connsiteY3" fmla="*/ 81915 h 81915"/>
                <a:gd name="connsiteX4" fmla="*/ 274320 w 287655"/>
                <a:gd name="connsiteY4" fmla="*/ 76200 h 81915"/>
                <a:gd name="connsiteX0" fmla="*/ 0 w 287655"/>
                <a:gd name="connsiteY0" fmla="*/ 3810 h 81915"/>
                <a:gd name="connsiteX1" fmla="*/ 85725 w 287655"/>
                <a:gd name="connsiteY1" fmla="*/ 17145 h 81915"/>
                <a:gd name="connsiteX2" fmla="*/ 190500 w 287655"/>
                <a:gd name="connsiteY2" fmla="*/ 0 h 81915"/>
                <a:gd name="connsiteX3" fmla="*/ 287655 w 287655"/>
                <a:gd name="connsiteY3" fmla="*/ 81915 h 81915"/>
                <a:gd name="connsiteX4" fmla="*/ 274320 w 287655"/>
                <a:gd name="connsiteY4" fmla="*/ 76200 h 81915"/>
                <a:gd name="connsiteX0" fmla="*/ 0 w 287655"/>
                <a:gd name="connsiteY0" fmla="*/ 6332 h 84437"/>
                <a:gd name="connsiteX1" fmla="*/ 85725 w 287655"/>
                <a:gd name="connsiteY1" fmla="*/ 19667 h 84437"/>
                <a:gd name="connsiteX2" fmla="*/ 190500 w 287655"/>
                <a:gd name="connsiteY2" fmla="*/ 2522 h 84437"/>
                <a:gd name="connsiteX3" fmla="*/ 287655 w 287655"/>
                <a:gd name="connsiteY3" fmla="*/ 84437 h 84437"/>
                <a:gd name="connsiteX4" fmla="*/ 274320 w 287655"/>
                <a:gd name="connsiteY4" fmla="*/ 78722 h 84437"/>
                <a:gd name="connsiteX0" fmla="*/ 0 w 287655"/>
                <a:gd name="connsiteY0" fmla="*/ 12761 h 90866"/>
                <a:gd name="connsiteX1" fmla="*/ 85725 w 287655"/>
                <a:gd name="connsiteY1" fmla="*/ 26096 h 90866"/>
                <a:gd name="connsiteX2" fmla="*/ 190500 w 287655"/>
                <a:gd name="connsiteY2" fmla="*/ 8951 h 90866"/>
                <a:gd name="connsiteX3" fmla="*/ 287655 w 287655"/>
                <a:gd name="connsiteY3" fmla="*/ 90866 h 90866"/>
                <a:gd name="connsiteX4" fmla="*/ 274320 w 287655"/>
                <a:gd name="connsiteY4" fmla="*/ 85151 h 90866"/>
                <a:gd name="connsiteX0" fmla="*/ 0 w 287655"/>
                <a:gd name="connsiteY0" fmla="*/ 12761 h 90866"/>
                <a:gd name="connsiteX1" fmla="*/ 85725 w 287655"/>
                <a:gd name="connsiteY1" fmla="*/ 26096 h 90866"/>
                <a:gd name="connsiteX2" fmla="*/ 190500 w 287655"/>
                <a:gd name="connsiteY2" fmla="*/ 8951 h 90866"/>
                <a:gd name="connsiteX3" fmla="*/ 287655 w 287655"/>
                <a:gd name="connsiteY3" fmla="*/ 90866 h 90866"/>
                <a:gd name="connsiteX4" fmla="*/ 274320 w 287655"/>
                <a:gd name="connsiteY4" fmla="*/ 85151 h 90866"/>
                <a:gd name="connsiteX0" fmla="*/ 0 w 287655"/>
                <a:gd name="connsiteY0" fmla="*/ 0 h 78105"/>
                <a:gd name="connsiteX1" fmla="*/ 85725 w 287655"/>
                <a:gd name="connsiteY1" fmla="*/ 13335 h 78105"/>
                <a:gd name="connsiteX2" fmla="*/ 222885 w 287655"/>
                <a:gd name="connsiteY2" fmla="*/ 20955 h 78105"/>
                <a:gd name="connsiteX3" fmla="*/ 287655 w 287655"/>
                <a:gd name="connsiteY3" fmla="*/ 78105 h 78105"/>
                <a:gd name="connsiteX4" fmla="*/ 274320 w 287655"/>
                <a:gd name="connsiteY4" fmla="*/ 72390 h 78105"/>
                <a:gd name="connsiteX0" fmla="*/ 0 w 287655"/>
                <a:gd name="connsiteY0" fmla="*/ 1495 h 79600"/>
                <a:gd name="connsiteX1" fmla="*/ 85725 w 287655"/>
                <a:gd name="connsiteY1" fmla="*/ 14830 h 79600"/>
                <a:gd name="connsiteX2" fmla="*/ 222885 w 287655"/>
                <a:gd name="connsiteY2" fmla="*/ 22450 h 79600"/>
                <a:gd name="connsiteX3" fmla="*/ 287655 w 287655"/>
                <a:gd name="connsiteY3" fmla="*/ 79600 h 79600"/>
                <a:gd name="connsiteX4" fmla="*/ 274320 w 287655"/>
                <a:gd name="connsiteY4" fmla="*/ 73885 h 79600"/>
                <a:gd name="connsiteX0" fmla="*/ 0 w 287655"/>
                <a:gd name="connsiteY0" fmla="*/ 4591 h 82696"/>
                <a:gd name="connsiteX1" fmla="*/ 85725 w 287655"/>
                <a:gd name="connsiteY1" fmla="*/ 17926 h 82696"/>
                <a:gd name="connsiteX2" fmla="*/ 222885 w 287655"/>
                <a:gd name="connsiteY2" fmla="*/ 25546 h 82696"/>
                <a:gd name="connsiteX3" fmla="*/ 287655 w 287655"/>
                <a:gd name="connsiteY3" fmla="*/ 82696 h 82696"/>
                <a:gd name="connsiteX4" fmla="*/ 274320 w 287655"/>
                <a:gd name="connsiteY4" fmla="*/ 76981 h 82696"/>
                <a:gd name="connsiteX0" fmla="*/ 0 w 309618"/>
                <a:gd name="connsiteY0" fmla="*/ 4591 h 106828"/>
                <a:gd name="connsiteX1" fmla="*/ 85725 w 309618"/>
                <a:gd name="connsiteY1" fmla="*/ 17926 h 106828"/>
                <a:gd name="connsiteX2" fmla="*/ 222885 w 309618"/>
                <a:gd name="connsiteY2" fmla="*/ 25546 h 106828"/>
                <a:gd name="connsiteX3" fmla="*/ 287655 w 309618"/>
                <a:gd name="connsiteY3" fmla="*/ 82696 h 106828"/>
                <a:gd name="connsiteX4" fmla="*/ 309618 w 309618"/>
                <a:gd name="connsiteY4" fmla="*/ 106828 h 10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18" h="106828">
                  <a:moveTo>
                    <a:pt x="0" y="4591"/>
                  </a:moveTo>
                  <a:cubicBezTo>
                    <a:pt x="28575" y="9036"/>
                    <a:pt x="37148" y="25864"/>
                    <a:pt x="85725" y="17926"/>
                  </a:cubicBezTo>
                  <a:cubicBezTo>
                    <a:pt x="134302" y="9988"/>
                    <a:pt x="174625" y="-22079"/>
                    <a:pt x="222885" y="25546"/>
                  </a:cubicBezTo>
                  <a:cubicBezTo>
                    <a:pt x="271145" y="73171"/>
                    <a:pt x="266065" y="63646"/>
                    <a:pt x="287655" y="82696"/>
                  </a:cubicBezTo>
                  <a:lnTo>
                    <a:pt x="309618" y="106828"/>
                  </a:lnTo>
                </a:path>
              </a:pathLst>
            </a:custGeom>
            <a:noFill/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hord 44">
              <a:extLst>
                <a:ext uri="{FF2B5EF4-FFF2-40B4-BE49-F238E27FC236}">
                  <a16:creationId xmlns:a16="http://schemas.microsoft.com/office/drawing/2014/main" xmlns="" id="{C3BAD469-61E6-4700-89DE-6423A602D6DA}"/>
                </a:ext>
              </a:extLst>
            </p:cNvPr>
            <p:cNvSpPr/>
            <p:nvPr/>
          </p:nvSpPr>
          <p:spPr>
            <a:xfrm rot="4706253">
              <a:off x="6630579" y="2216768"/>
              <a:ext cx="148785" cy="148786"/>
            </a:xfrm>
            <a:prstGeom prst="chord">
              <a:avLst>
                <a:gd name="adj1" fmla="val 6676018"/>
                <a:gd name="adj2" fmla="val 16200000"/>
              </a:avLst>
            </a:prstGeom>
            <a:solidFill>
              <a:srgbClr val="92B9E4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rapezoid 45">
              <a:extLst>
                <a:ext uri="{FF2B5EF4-FFF2-40B4-BE49-F238E27FC236}">
                  <a16:creationId xmlns:a16="http://schemas.microsoft.com/office/drawing/2014/main" xmlns="" id="{CB8B20FB-4F18-4F6E-B3D0-88895A3EE2E7}"/>
                </a:ext>
              </a:extLst>
            </p:cNvPr>
            <p:cNvSpPr/>
            <p:nvPr/>
          </p:nvSpPr>
          <p:spPr>
            <a:xfrm>
              <a:off x="5961703" y="2156554"/>
              <a:ext cx="653599" cy="196311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189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3A87289-C00D-4F2E-91A9-44D226A4AC07}"/>
              </a:ext>
            </a:extLst>
          </p:cNvPr>
          <p:cNvSpPr/>
          <p:nvPr/>
        </p:nvSpPr>
        <p:spPr>
          <a:xfrm>
            <a:off x="0" y="1575881"/>
            <a:ext cx="12188825" cy="52821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43E24-A355-44C3-958B-516F6DC68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</a:t>
            </a:r>
            <a:r>
              <a:rPr lang="en-GB" dirty="0" err="1"/>
              <a:t>Datacenters</a:t>
            </a:r>
            <a:r>
              <a:rPr lang="en-GB" dirty="0"/>
              <a:t> need precise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D3CF8C-3BBE-4D01-A066-5029BBA99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79" y="2033101"/>
            <a:ext cx="10397946" cy="3821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More cool ideas:</a:t>
            </a:r>
          </a:p>
          <a:p>
            <a:pPr marL="268288" lvl="1" indent="-268288"/>
            <a:r>
              <a:rPr lang="en-GB" sz="2800" dirty="0">
                <a:solidFill>
                  <a:schemeClr val="bg1"/>
                </a:solidFill>
              </a:rPr>
              <a:t>Telemetry on a global scale – performance, latency, etc.</a:t>
            </a:r>
          </a:p>
          <a:p>
            <a:pPr marL="268288" lvl="1" indent="-268288"/>
            <a:r>
              <a:rPr lang="en-GB" sz="2800" dirty="0">
                <a:solidFill>
                  <a:schemeClr val="bg1"/>
                </a:solidFill>
              </a:rPr>
              <a:t>Event logging for troubleshooting or optimisation</a:t>
            </a:r>
          </a:p>
          <a:p>
            <a:pPr marL="268288" lvl="1" indent="-268288"/>
            <a:r>
              <a:rPr lang="en-GB" sz="2800" dirty="0">
                <a:solidFill>
                  <a:schemeClr val="bg1"/>
                </a:solidFill>
              </a:rPr>
              <a:t>AI – decision making needs data order integrity (which is first?)</a:t>
            </a:r>
          </a:p>
          <a:p>
            <a:pPr marL="268288" lvl="1" indent="-268288"/>
            <a:r>
              <a:rPr lang="en-GB" sz="2800" dirty="0">
                <a:solidFill>
                  <a:schemeClr val="bg1"/>
                </a:solidFill>
              </a:rPr>
              <a:t>Reduced data exchange (I trust the other computer)</a:t>
            </a:r>
          </a:p>
          <a:p>
            <a:pPr marL="268288" lvl="1" indent="-268288"/>
            <a:r>
              <a:rPr lang="en-GB" sz="2800" dirty="0">
                <a:solidFill>
                  <a:schemeClr val="bg1"/>
                </a:solidFill>
              </a:rPr>
              <a:t>Enable lower spec components?</a:t>
            </a:r>
          </a:p>
          <a:p>
            <a:pPr marL="268288" lvl="1" indent="-268288"/>
            <a:r>
              <a:rPr lang="en-GB" sz="2800" dirty="0">
                <a:solidFill>
                  <a:schemeClr val="bg1"/>
                </a:solidFill>
              </a:rPr>
              <a:t>Q: Who’s driving? A: Cloud</a:t>
            </a:r>
          </a:p>
          <a:p>
            <a:pPr marL="268288" lvl="1" indent="-268288"/>
            <a:r>
              <a:rPr lang="en-GB" sz="2800" dirty="0">
                <a:solidFill>
                  <a:schemeClr val="bg1"/>
                </a:solidFill>
              </a:rPr>
              <a:t>Etc.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AEB932-D36A-4A06-A191-7EFA93CC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5842" y="6356352"/>
            <a:ext cx="2743200" cy="365125"/>
          </a:xfrm>
        </p:spPr>
        <p:txBody>
          <a:bodyPr/>
          <a:lstStyle/>
          <a:p>
            <a:r>
              <a:rPr lang="en-US" dirty="0"/>
              <a:t>calnexsol.com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D230364-4130-4538-B801-963782A49A58}"/>
              </a:ext>
            </a:extLst>
          </p:cNvPr>
          <p:cNvGrpSpPr/>
          <p:nvPr/>
        </p:nvGrpSpPr>
        <p:grpSpPr>
          <a:xfrm>
            <a:off x="9422073" y="3947174"/>
            <a:ext cx="2453822" cy="2910826"/>
            <a:chOff x="9669385" y="3909894"/>
            <a:chExt cx="2062360" cy="2446458"/>
          </a:xfrm>
        </p:grpSpPr>
        <p:sp>
          <p:nvSpPr>
            <p:cNvPr id="8" name="Freeform: Shape 35">
              <a:extLst>
                <a:ext uri="{FF2B5EF4-FFF2-40B4-BE49-F238E27FC236}">
                  <a16:creationId xmlns:a16="http://schemas.microsoft.com/office/drawing/2014/main" xmlns="" id="{C04D0E58-E8F2-4FB8-9AB0-731EDDB6696E}"/>
                </a:ext>
              </a:extLst>
            </p:cNvPr>
            <p:cNvSpPr/>
            <p:nvPr/>
          </p:nvSpPr>
          <p:spPr>
            <a:xfrm flipH="1">
              <a:off x="10600376" y="4337342"/>
              <a:ext cx="254648" cy="254648"/>
            </a:xfrm>
            <a:custGeom>
              <a:avLst/>
              <a:gdLst>
                <a:gd name="connsiteX0" fmla="*/ 21714 w 43427"/>
                <a:gd name="connsiteY0" fmla="*/ 0 h 43427"/>
                <a:gd name="connsiteX1" fmla="*/ 0 w 43427"/>
                <a:gd name="connsiteY1" fmla="*/ 21714 h 43427"/>
                <a:gd name="connsiteX2" fmla="*/ 21714 w 43427"/>
                <a:gd name="connsiteY2" fmla="*/ 43427 h 43427"/>
                <a:gd name="connsiteX3" fmla="*/ 43427 w 43427"/>
                <a:gd name="connsiteY3" fmla="*/ 21714 h 43427"/>
                <a:gd name="connsiteX4" fmla="*/ 21714 w 43427"/>
                <a:gd name="connsiteY4" fmla="*/ 0 h 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27" h="43427">
                  <a:moveTo>
                    <a:pt x="21714" y="0"/>
                  </a:moveTo>
                  <a:cubicBezTo>
                    <a:pt x="9823" y="0"/>
                    <a:pt x="0" y="9823"/>
                    <a:pt x="0" y="21714"/>
                  </a:cubicBezTo>
                  <a:cubicBezTo>
                    <a:pt x="0" y="33605"/>
                    <a:pt x="9823" y="43427"/>
                    <a:pt x="21714" y="43427"/>
                  </a:cubicBezTo>
                  <a:cubicBezTo>
                    <a:pt x="33605" y="43427"/>
                    <a:pt x="43427" y="33605"/>
                    <a:pt x="43427" y="21714"/>
                  </a:cubicBezTo>
                  <a:cubicBezTo>
                    <a:pt x="43427" y="9823"/>
                    <a:pt x="33605" y="0"/>
                    <a:pt x="21714" y="0"/>
                  </a:cubicBezTo>
                  <a:close/>
                </a:path>
              </a:pathLst>
            </a:custGeom>
            <a:solidFill>
              <a:srgbClr val="92D05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36">
              <a:extLst>
                <a:ext uri="{FF2B5EF4-FFF2-40B4-BE49-F238E27FC236}">
                  <a16:creationId xmlns:a16="http://schemas.microsoft.com/office/drawing/2014/main" xmlns="" id="{A6D2E92E-9A40-47D0-A3FA-5174B6F9FA0A}"/>
                </a:ext>
              </a:extLst>
            </p:cNvPr>
            <p:cNvSpPr/>
            <p:nvPr/>
          </p:nvSpPr>
          <p:spPr>
            <a:xfrm flipH="1">
              <a:off x="10982350" y="4952749"/>
              <a:ext cx="254648" cy="254648"/>
            </a:xfrm>
            <a:custGeom>
              <a:avLst/>
              <a:gdLst>
                <a:gd name="connsiteX0" fmla="*/ 43427 w 43427"/>
                <a:gd name="connsiteY0" fmla="*/ 21714 h 43427"/>
                <a:gd name="connsiteX1" fmla="*/ 21714 w 43427"/>
                <a:gd name="connsiteY1" fmla="*/ 43427 h 43427"/>
                <a:gd name="connsiteX2" fmla="*/ 0 w 43427"/>
                <a:gd name="connsiteY2" fmla="*/ 21714 h 43427"/>
                <a:gd name="connsiteX3" fmla="*/ 21714 w 43427"/>
                <a:gd name="connsiteY3" fmla="*/ 0 h 43427"/>
                <a:gd name="connsiteX4" fmla="*/ 43427 w 43427"/>
                <a:gd name="connsiteY4" fmla="*/ 21714 h 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27" h="43427">
                  <a:moveTo>
                    <a:pt x="43427" y="21714"/>
                  </a:moveTo>
                  <a:cubicBezTo>
                    <a:pt x="43427" y="33706"/>
                    <a:pt x="33706" y="43427"/>
                    <a:pt x="21714" y="43427"/>
                  </a:cubicBezTo>
                  <a:cubicBezTo>
                    <a:pt x="9722" y="43427"/>
                    <a:pt x="0" y="33706"/>
                    <a:pt x="0" y="21714"/>
                  </a:cubicBezTo>
                  <a:cubicBezTo>
                    <a:pt x="0" y="9722"/>
                    <a:pt x="9722" y="0"/>
                    <a:pt x="21714" y="0"/>
                  </a:cubicBezTo>
                  <a:cubicBezTo>
                    <a:pt x="33706" y="0"/>
                    <a:pt x="43427" y="9722"/>
                    <a:pt x="43427" y="21714"/>
                  </a:cubicBezTo>
                  <a:close/>
                </a:path>
              </a:pathLst>
            </a:custGeom>
            <a:solidFill>
              <a:srgbClr val="92D05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37">
              <a:extLst>
                <a:ext uri="{FF2B5EF4-FFF2-40B4-BE49-F238E27FC236}">
                  <a16:creationId xmlns:a16="http://schemas.microsoft.com/office/drawing/2014/main" xmlns="" id="{8C0D9134-F751-413C-8076-66B2D764873E}"/>
                </a:ext>
              </a:extLst>
            </p:cNvPr>
            <p:cNvSpPr/>
            <p:nvPr/>
          </p:nvSpPr>
          <p:spPr>
            <a:xfrm flipH="1">
              <a:off x="9669385" y="3909894"/>
              <a:ext cx="2062360" cy="2446458"/>
            </a:xfrm>
            <a:custGeom>
              <a:avLst/>
              <a:gdLst>
                <a:gd name="connsiteX0" fmla="*/ 232751 w 351710"/>
                <a:gd name="connsiteY0" fmla="*/ 101848 h 417213"/>
                <a:gd name="connsiteX1" fmla="*/ 219826 w 351710"/>
                <a:gd name="connsiteY1" fmla="*/ 108051 h 417213"/>
                <a:gd name="connsiteX2" fmla="*/ 214656 w 351710"/>
                <a:gd name="connsiteY2" fmla="*/ 119425 h 417213"/>
                <a:gd name="connsiteX3" fmla="*/ 219309 w 351710"/>
                <a:gd name="connsiteY3" fmla="*/ 132867 h 417213"/>
                <a:gd name="connsiteX4" fmla="*/ 208969 w 351710"/>
                <a:gd name="connsiteY4" fmla="*/ 143207 h 417213"/>
                <a:gd name="connsiteX5" fmla="*/ 195527 w 351710"/>
                <a:gd name="connsiteY5" fmla="*/ 138554 h 417213"/>
                <a:gd name="connsiteX6" fmla="*/ 184153 w 351710"/>
                <a:gd name="connsiteY6" fmla="*/ 143207 h 417213"/>
                <a:gd name="connsiteX7" fmla="*/ 177949 w 351710"/>
                <a:gd name="connsiteY7" fmla="*/ 155615 h 417213"/>
                <a:gd name="connsiteX8" fmla="*/ 163473 w 351710"/>
                <a:gd name="connsiteY8" fmla="*/ 155615 h 417213"/>
                <a:gd name="connsiteX9" fmla="*/ 157270 w 351710"/>
                <a:gd name="connsiteY9" fmla="*/ 142690 h 417213"/>
                <a:gd name="connsiteX10" fmla="*/ 145896 w 351710"/>
                <a:gd name="connsiteY10" fmla="*/ 138037 h 417213"/>
                <a:gd name="connsiteX11" fmla="*/ 132454 w 351710"/>
                <a:gd name="connsiteY11" fmla="*/ 142690 h 417213"/>
                <a:gd name="connsiteX12" fmla="*/ 122114 w 351710"/>
                <a:gd name="connsiteY12" fmla="*/ 132350 h 417213"/>
                <a:gd name="connsiteX13" fmla="*/ 126767 w 351710"/>
                <a:gd name="connsiteY13" fmla="*/ 118908 h 417213"/>
                <a:gd name="connsiteX14" fmla="*/ 122114 w 351710"/>
                <a:gd name="connsiteY14" fmla="*/ 107534 h 417213"/>
                <a:gd name="connsiteX15" fmla="*/ 109189 w 351710"/>
                <a:gd name="connsiteY15" fmla="*/ 101331 h 417213"/>
                <a:gd name="connsiteX16" fmla="*/ 109189 w 351710"/>
                <a:gd name="connsiteY16" fmla="*/ 86855 h 417213"/>
                <a:gd name="connsiteX17" fmla="*/ 122114 w 351710"/>
                <a:gd name="connsiteY17" fmla="*/ 80651 h 417213"/>
                <a:gd name="connsiteX18" fmla="*/ 126767 w 351710"/>
                <a:gd name="connsiteY18" fmla="*/ 69277 h 417213"/>
                <a:gd name="connsiteX19" fmla="*/ 122631 w 351710"/>
                <a:gd name="connsiteY19" fmla="*/ 55835 h 417213"/>
                <a:gd name="connsiteX20" fmla="*/ 132971 w 351710"/>
                <a:gd name="connsiteY20" fmla="*/ 45495 h 417213"/>
                <a:gd name="connsiteX21" fmla="*/ 146413 w 351710"/>
                <a:gd name="connsiteY21" fmla="*/ 50148 h 417213"/>
                <a:gd name="connsiteX22" fmla="*/ 157787 w 351710"/>
                <a:gd name="connsiteY22" fmla="*/ 45495 h 417213"/>
                <a:gd name="connsiteX23" fmla="*/ 163991 w 351710"/>
                <a:gd name="connsiteY23" fmla="*/ 32571 h 417213"/>
                <a:gd name="connsiteX24" fmla="*/ 178466 w 351710"/>
                <a:gd name="connsiteY24" fmla="*/ 32571 h 417213"/>
                <a:gd name="connsiteX25" fmla="*/ 184670 w 351710"/>
                <a:gd name="connsiteY25" fmla="*/ 44978 h 417213"/>
                <a:gd name="connsiteX26" fmla="*/ 196044 w 351710"/>
                <a:gd name="connsiteY26" fmla="*/ 49631 h 417213"/>
                <a:gd name="connsiteX27" fmla="*/ 209486 w 351710"/>
                <a:gd name="connsiteY27" fmla="*/ 44978 h 417213"/>
                <a:gd name="connsiteX28" fmla="*/ 219826 w 351710"/>
                <a:gd name="connsiteY28" fmla="*/ 55318 h 417213"/>
                <a:gd name="connsiteX29" fmla="*/ 215173 w 351710"/>
                <a:gd name="connsiteY29" fmla="*/ 68760 h 417213"/>
                <a:gd name="connsiteX30" fmla="*/ 219826 w 351710"/>
                <a:gd name="connsiteY30" fmla="*/ 80134 h 417213"/>
                <a:gd name="connsiteX31" fmla="*/ 232751 w 351710"/>
                <a:gd name="connsiteY31" fmla="*/ 86338 h 417213"/>
                <a:gd name="connsiteX32" fmla="*/ 232751 w 351710"/>
                <a:gd name="connsiteY32" fmla="*/ 101848 h 417213"/>
                <a:gd name="connsiteX33" fmla="*/ 167609 w 351710"/>
                <a:gd name="connsiteY33" fmla="*/ 206797 h 417213"/>
                <a:gd name="connsiteX34" fmla="*/ 154685 w 351710"/>
                <a:gd name="connsiteY34" fmla="*/ 213001 h 417213"/>
                <a:gd name="connsiteX35" fmla="*/ 150032 w 351710"/>
                <a:gd name="connsiteY35" fmla="*/ 224375 h 417213"/>
                <a:gd name="connsiteX36" fmla="*/ 154168 w 351710"/>
                <a:gd name="connsiteY36" fmla="*/ 237817 h 417213"/>
                <a:gd name="connsiteX37" fmla="*/ 143828 w 351710"/>
                <a:gd name="connsiteY37" fmla="*/ 248157 h 417213"/>
                <a:gd name="connsiteX38" fmla="*/ 130386 w 351710"/>
                <a:gd name="connsiteY38" fmla="*/ 243504 h 417213"/>
                <a:gd name="connsiteX39" fmla="*/ 119012 w 351710"/>
                <a:gd name="connsiteY39" fmla="*/ 248157 h 417213"/>
                <a:gd name="connsiteX40" fmla="*/ 113325 w 351710"/>
                <a:gd name="connsiteY40" fmla="*/ 260564 h 417213"/>
                <a:gd name="connsiteX41" fmla="*/ 98849 w 351710"/>
                <a:gd name="connsiteY41" fmla="*/ 260564 h 417213"/>
                <a:gd name="connsiteX42" fmla="*/ 92646 w 351710"/>
                <a:gd name="connsiteY42" fmla="*/ 247640 h 417213"/>
                <a:gd name="connsiteX43" fmla="*/ 81272 w 351710"/>
                <a:gd name="connsiteY43" fmla="*/ 242987 h 417213"/>
                <a:gd name="connsiteX44" fmla="*/ 67830 w 351710"/>
                <a:gd name="connsiteY44" fmla="*/ 247123 h 417213"/>
                <a:gd name="connsiteX45" fmla="*/ 57490 w 351710"/>
                <a:gd name="connsiteY45" fmla="*/ 236783 h 417213"/>
                <a:gd name="connsiteX46" fmla="*/ 62143 w 351710"/>
                <a:gd name="connsiteY46" fmla="*/ 223341 h 417213"/>
                <a:gd name="connsiteX47" fmla="*/ 57490 w 351710"/>
                <a:gd name="connsiteY47" fmla="*/ 211967 h 417213"/>
                <a:gd name="connsiteX48" fmla="*/ 44565 w 351710"/>
                <a:gd name="connsiteY48" fmla="*/ 205763 h 417213"/>
                <a:gd name="connsiteX49" fmla="*/ 44565 w 351710"/>
                <a:gd name="connsiteY49" fmla="*/ 191287 h 417213"/>
                <a:gd name="connsiteX50" fmla="*/ 57490 w 351710"/>
                <a:gd name="connsiteY50" fmla="*/ 185083 h 417213"/>
                <a:gd name="connsiteX51" fmla="*/ 62143 w 351710"/>
                <a:gd name="connsiteY51" fmla="*/ 173710 h 417213"/>
                <a:gd name="connsiteX52" fmla="*/ 57490 w 351710"/>
                <a:gd name="connsiteY52" fmla="*/ 160268 h 417213"/>
                <a:gd name="connsiteX53" fmla="*/ 67830 w 351710"/>
                <a:gd name="connsiteY53" fmla="*/ 149928 h 417213"/>
                <a:gd name="connsiteX54" fmla="*/ 81272 w 351710"/>
                <a:gd name="connsiteY54" fmla="*/ 154581 h 417213"/>
                <a:gd name="connsiteX55" fmla="*/ 92646 w 351710"/>
                <a:gd name="connsiteY55" fmla="*/ 149928 h 417213"/>
                <a:gd name="connsiteX56" fmla="*/ 98849 w 351710"/>
                <a:gd name="connsiteY56" fmla="*/ 137003 h 417213"/>
                <a:gd name="connsiteX57" fmla="*/ 113842 w 351710"/>
                <a:gd name="connsiteY57" fmla="*/ 137003 h 417213"/>
                <a:gd name="connsiteX58" fmla="*/ 120046 w 351710"/>
                <a:gd name="connsiteY58" fmla="*/ 149928 h 417213"/>
                <a:gd name="connsiteX59" fmla="*/ 131420 w 351710"/>
                <a:gd name="connsiteY59" fmla="*/ 154581 h 417213"/>
                <a:gd name="connsiteX60" fmla="*/ 144862 w 351710"/>
                <a:gd name="connsiteY60" fmla="*/ 149928 h 417213"/>
                <a:gd name="connsiteX61" fmla="*/ 155202 w 351710"/>
                <a:gd name="connsiteY61" fmla="*/ 160268 h 417213"/>
                <a:gd name="connsiteX62" fmla="*/ 150549 w 351710"/>
                <a:gd name="connsiteY62" fmla="*/ 173710 h 417213"/>
                <a:gd name="connsiteX63" fmla="*/ 155202 w 351710"/>
                <a:gd name="connsiteY63" fmla="*/ 185083 h 417213"/>
                <a:gd name="connsiteX64" fmla="*/ 168126 w 351710"/>
                <a:gd name="connsiteY64" fmla="*/ 191287 h 417213"/>
                <a:gd name="connsiteX65" fmla="*/ 167609 w 351710"/>
                <a:gd name="connsiteY65" fmla="*/ 206797 h 417213"/>
                <a:gd name="connsiteX66" fmla="*/ 167609 w 351710"/>
                <a:gd name="connsiteY66" fmla="*/ 206797 h 417213"/>
                <a:gd name="connsiteX67" fmla="*/ 346489 w 351710"/>
                <a:gd name="connsiteY67" fmla="*/ 225926 h 417213"/>
                <a:gd name="connsiteX68" fmla="*/ 310816 w 351710"/>
                <a:gd name="connsiteY68" fmla="*/ 163887 h 417213"/>
                <a:gd name="connsiteX69" fmla="*/ 310816 w 351710"/>
                <a:gd name="connsiteY69" fmla="*/ 161302 h 417213"/>
                <a:gd name="connsiteX70" fmla="*/ 234819 w 351710"/>
                <a:gd name="connsiteY70" fmla="*/ 21714 h 417213"/>
                <a:gd name="connsiteX71" fmla="*/ 76102 w 351710"/>
                <a:gd name="connsiteY71" fmla="*/ 21714 h 417213"/>
                <a:gd name="connsiteX72" fmla="*/ 104 w 351710"/>
                <a:gd name="connsiteY72" fmla="*/ 161302 h 417213"/>
                <a:gd name="connsiteX73" fmla="*/ 61109 w 351710"/>
                <a:gd name="connsiteY73" fmla="*/ 286414 h 417213"/>
                <a:gd name="connsiteX74" fmla="*/ 61109 w 351710"/>
                <a:gd name="connsiteY74" fmla="*/ 417213 h 417213"/>
                <a:gd name="connsiteX75" fmla="*/ 224479 w 351710"/>
                <a:gd name="connsiteY75" fmla="*/ 417213 h 417213"/>
                <a:gd name="connsiteX76" fmla="*/ 224479 w 351710"/>
                <a:gd name="connsiteY76" fmla="*/ 355174 h 417213"/>
                <a:gd name="connsiteX77" fmla="*/ 249811 w 351710"/>
                <a:gd name="connsiteY77" fmla="*/ 355174 h 417213"/>
                <a:gd name="connsiteX78" fmla="*/ 293239 w 351710"/>
                <a:gd name="connsiteY78" fmla="*/ 337079 h 417213"/>
                <a:gd name="connsiteX79" fmla="*/ 310816 w 351710"/>
                <a:gd name="connsiteY79" fmla="*/ 293135 h 417213"/>
                <a:gd name="connsiteX80" fmla="*/ 310816 w 351710"/>
                <a:gd name="connsiteY80" fmla="*/ 262115 h 417213"/>
                <a:gd name="connsiteX81" fmla="*/ 333564 w 351710"/>
                <a:gd name="connsiteY81" fmla="*/ 262115 h 417213"/>
                <a:gd name="connsiteX82" fmla="*/ 346489 w 351710"/>
                <a:gd name="connsiteY82" fmla="*/ 225926 h 41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51710" h="417213">
                  <a:moveTo>
                    <a:pt x="232751" y="101848"/>
                  </a:moveTo>
                  <a:lnTo>
                    <a:pt x="219826" y="108051"/>
                  </a:lnTo>
                  <a:cubicBezTo>
                    <a:pt x="218792" y="112187"/>
                    <a:pt x="216724" y="115806"/>
                    <a:pt x="214656" y="119425"/>
                  </a:cubicBezTo>
                  <a:lnTo>
                    <a:pt x="219309" y="132867"/>
                  </a:lnTo>
                  <a:lnTo>
                    <a:pt x="208969" y="143207"/>
                  </a:lnTo>
                  <a:lnTo>
                    <a:pt x="195527" y="138554"/>
                  </a:lnTo>
                  <a:cubicBezTo>
                    <a:pt x="191908" y="140622"/>
                    <a:pt x="188289" y="142173"/>
                    <a:pt x="184153" y="143207"/>
                  </a:cubicBezTo>
                  <a:lnTo>
                    <a:pt x="177949" y="155615"/>
                  </a:lnTo>
                  <a:lnTo>
                    <a:pt x="163473" y="155615"/>
                  </a:lnTo>
                  <a:lnTo>
                    <a:pt x="157270" y="142690"/>
                  </a:lnTo>
                  <a:cubicBezTo>
                    <a:pt x="153134" y="141656"/>
                    <a:pt x="149515" y="140105"/>
                    <a:pt x="145896" y="138037"/>
                  </a:cubicBezTo>
                  <a:lnTo>
                    <a:pt x="132454" y="142690"/>
                  </a:lnTo>
                  <a:lnTo>
                    <a:pt x="122114" y="132350"/>
                  </a:lnTo>
                  <a:lnTo>
                    <a:pt x="126767" y="118908"/>
                  </a:lnTo>
                  <a:cubicBezTo>
                    <a:pt x="124699" y="115289"/>
                    <a:pt x="123148" y="111670"/>
                    <a:pt x="122114" y="107534"/>
                  </a:cubicBezTo>
                  <a:lnTo>
                    <a:pt x="109189" y="101331"/>
                  </a:lnTo>
                  <a:lnTo>
                    <a:pt x="109189" y="86855"/>
                  </a:lnTo>
                  <a:lnTo>
                    <a:pt x="122114" y="80651"/>
                  </a:lnTo>
                  <a:cubicBezTo>
                    <a:pt x="123148" y="76515"/>
                    <a:pt x="124699" y="72896"/>
                    <a:pt x="126767" y="69277"/>
                  </a:cubicBezTo>
                  <a:lnTo>
                    <a:pt x="122631" y="55835"/>
                  </a:lnTo>
                  <a:lnTo>
                    <a:pt x="132971" y="45495"/>
                  </a:lnTo>
                  <a:lnTo>
                    <a:pt x="146413" y="50148"/>
                  </a:lnTo>
                  <a:cubicBezTo>
                    <a:pt x="150032" y="48080"/>
                    <a:pt x="153651" y="46529"/>
                    <a:pt x="157787" y="45495"/>
                  </a:cubicBezTo>
                  <a:lnTo>
                    <a:pt x="163991" y="32571"/>
                  </a:lnTo>
                  <a:lnTo>
                    <a:pt x="178466" y="32571"/>
                  </a:lnTo>
                  <a:lnTo>
                    <a:pt x="184670" y="44978"/>
                  </a:lnTo>
                  <a:cubicBezTo>
                    <a:pt x="188806" y="46012"/>
                    <a:pt x="192425" y="47563"/>
                    <a:pt x="196044" y="49631"/>
                  </a:cubicBezTo>
                  <a:lnTo>
                    <a:pt x="209486" y="44978"/>
                  </a:lnTo>
                  <a:lnTo>
                    <a:pt x="219826" y="55318"/>
                  </a:lnTo>
                  <a:lnTo>
                    <a:pt x="215173" y="68760"/>
                  </a:lnTo>
                  <a:cubicBezTo>
                    <a:pt x="217241" y="72379"/>
                    <a:pt x="218792" y="75998"/>
                    <a:pt x="219826" y="80134"/>
                  </a:cubicBezTo>
                  <a:lnTo>
                    <a:pt x="232751" y="86338"/>
                  </a:lnTo>
                  <a:lnTo>
                    <a:pt x="232751" y="101848"/>
                  </a:lnTo>
                  <a:close/>
                  <a:moveTo>
                    <a:pt x="167609" y="206797"/>
                  </a:moveTo>
                  <a:lnTo>
                    <a:pt x="154685" y="213001"/>
                  </a:lnTo>
                  <a:cubicBezTo>
                    <a:pt x="153651" y="217137"/>
                    <a:pt x="152100" y="220756"/>
                    <a:pt x="150032" y="224375"/>
                  </a:cubicBezTo>
                  <a:lnTo>
                    <a:pt x="154168" y="237817"/>
                  </a:lnTo>
                  <a:lnTo>
                    <a:pt x="143828" y="248157"/>
                  </a:lnTo>
                  <a:lnTo>
                    <a:pt x="130386" y="243504"/>
                  </a:lnTo>
                  <a:cubicBezTo>
                    <a:pt x="126767" y="245572"/>
                    <a:pt x="123148" y="247123"/>
                    <a:pt x="119012" y="248157"/>
                  </a:cubicBezTo>
                  <a:lnTo>
                    <a:pt x="113325" y="260564"/>
                  </a:lnTo>
                  <a:lnTo>
                    <a:pt x="98849" y="260564"/>
                  </a:lnTo>
                  <a:lnTo>
                    <a:pt x="92646" y="247640"/>
                  </a:lnTo>
                  <a:cubicBezTo>
                    <a:pt x="88510" y="246606"/>
                    <a:pt x="84891" y="245055"/>
                    <a:pt x="81272" y="242987"/>
                  </a:cubicBezTo>
                  <a:lnTo>
                    <a:pt x="67830" y="247123"/>
                  </a:lnTo>
                  <a:lnTo>
                    <a:pt x="57490" y="236783"/>
                  </a:lnTo>
                  <a:lnTo>
                    <a:pt x="62143" y="223341"/>
                  </a:lnTo>
                  <a:cubicBezTo>
                    <a:pt x="60075" y="219722"/>
                    <a:pt x="58524" y="216103"/>
                    <a:pt x="57490" y="211967"/>
                  </a:cubicBezTo>
                  <a:lnTo>
                    <a:pt x="44565" y="205763"/>
                  </a:lnTo>
                  <a:lnTo>
                    <a:pt x="44565" y="191287"/>
                  </a:lnTo>
                  <a:lnTo>
                    <a:pt x="57490" y="185083"/>
                  </a:lnTo>
                  <a:cubicBezTo>
                    <a:pt x="58524" y="180947"/>
                    <a:pt x="60075" y="177329"/>
                    <a:pt x="62143" y="173710"/>
                  </a:cubicBezTo>
                  <a:lnTo>
                    <a:pt x="57490" y="160268"/>
                  </a:lnTo>
                  <a:lnTo>
                    <a:pt x="67830" y="149928"/>
                  </a:lnTo>
                  <a:lnTo>
                    <a:pt x="81272" y="154581"/>
                  </a:lnTo>
                  <a:cubicBezTo>
                    <a:pt x="84891" y="152513"/>
                    <a:pt x="88510" y="150962"/>
                    <a:pt x="92646" y="149928"/>
                  </a:cubicBezTo>
                  <a:lnTo>
                    <a:pt x="98849" y="137003"/>
                  </a:lnTo>
                  <a:lnTo>
                    <a:pt x="113842" y="137003"/>
                  </a:lnTo>
                  <a:lnTo>
                    <a:pt x="120046" y="149928"/>
                  </a:lnTo>
                  <a:cubicBezTo>
                    <a:pt x="124182" y="150962"/>
                    <a:pt x="127801" y="152513"/>
                    <a:pt x="131420" y="154581"/>
                  </a:cubicBezTo>
                  <a:lnTo>
                    <a:pt x="144862" y="149928"/>
                  </a:lnTo>
                  <a:lnTo>
                    <a:pt x="155202" y="160268"/>
                  </a:lnTo>
                  <a:lnTo>
                    <a:pt x="150549" y="173710"/>
                  </a:lnTo>
                  <a:cubicBezTo>
                    <a:pt x="152617" y="177329"/>
                    <a:pt x="154168" y="180947"/>
                    <a:pt x="155202" y="185083"/>
                  </a:cubicBezTo>
                  <a:lnTo>
                    <a:pt x="168126" y="191287"/>
                  </a:lnTo>
                  <a:lnTo>
                    <a:pt x="167609" y="206797"/>
                  </a:lnTo>
                  <a:lnTo>
                    <a:pt x="167609" y="206797"/>
                  </a:lnTo>
                  <a:close/>
                  <a:moveTo>
                    <a:pt x="346489" y="225926"/>
                  </a:moveTo>
                  <a:lnTo>
                    <a:pt x="310816" y="163887"/>
                  </a:lnTo>
                  <a:lnTo>
                    <a:pt x="310816" y="161302"/>
                  </a:lnTo>
                  <a:cubicBezTo>
                    <a:pt x="312884" y="104433"/>
                    <a:pt x="283933" y="51182"/>
                    <a:pt x="234819" y="21714"/>
                  </a:cubicBezTo>
                  <a:cubicBezTo>
                    <a:pt x="185704" y="-7238"/>
                    <a:pt x="125216" y="-7238"/>
                    <a:pt x="76102" y="21714"/>
                  </a:cubicBezTo>
                  <a:cubicBezTo>
                    <a:pt x="26987" y="50665"/>
                    <a:pt x="-1964" y="104433"/>
                    <a:pt x="104" y="161302"/>
                  </a:cubicBezTo>
                  <a:cubicBezTo>
                    <a:pt x="104" y="210416"/>
                    <a:pt x="22334" y="256428"/>
                    <a:pt x="61109" y="286414"/>
                  </a:cubicBezTo>
                  <a:lnTo>
                    <a:pt x="61109" y="417213"/>
                  </a:lnTo>
                  <a:lnTo>
                    <a:pt x="224479" y="417213"/>
                  </a:lnTo>
                  <a:lnTo>
                    <a:pt x="224479" y="355174"/>
                  </a:lnTo>
                  <a:lnTo>
                    <a:pt x="249811" y="355174"/>
                  </a:lnTo>
                  <a:cubicBezTo>
                    <a:pt x="266355" y="355174"/>
                    <a:pt x="281865" y="348453"/>
                    <a:pt x="293239" y="337079"/>
                  </a:cubicBezTo>
                  <a:cubicBezTo>
                    <a:pt x="304613" y="325188"/>
                    <a:pt x="310816" y="309679"/>
                    <a:pt x="310816" y="293135"/>
                  </a:cubicBezTo>
                  <a:lnTo>
                    <a:pt x="310816" y="262115"/>
                  </a:lnTo>
                  <a:lnTo>
                    <a:pt x="333564" y="262115"/>
                  </a:lnTo>
                  <a:cubicBezTo>
                    <a:pt x="347006" y="260564"/>
                    <a:pt x="358897" y="245055"/>
                    <a:pt x="346489" y="225926"/>
                  </a:cubicBezTo>
                  <a:close/>
                </a:path>
              </a:pathLst>
            </a:custGeom>
            <a:solidFill>
              <a:srgbClr val="92D050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xmlns="" id="{79CA3262-602D-481F-A745-CA02960E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5527" y="6356353"/>
            <a:ext cx="2742486" cy="365125"/>
          </a:xfrm>
        </p:spPr>
        <p:txBody>
          <a:bodyPr/>
          <a:lstStyle/>
          <a:p>
            <a:fld id="{A9980393-0A8F-4C55-B95B-DF4275D583D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A955D1F-BDE3-455C-BF6B-B28718E2C4FA}"/>
              </a:ext>
            </a:extLst>
          </p:cNvPr>
          <p:cNvSpPr/>
          <p:nvPr/>
        </p:nvSpPr>
        <p:spPr>
          <a:xfrm>
            <a:off x="0" y="1502229"/>
            <a:ext cx="12188825" cy="53557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9697F7-E723-4414-B964-CE1739C6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" y="423157"/>
            <a:ext cx="8896239" cy="498598"/>
          </a:xfrm>
        </p:spPr>
        <p:txBody>
          <a:bodyPr/>
          <a:lstStyle/>
          <a:p>
            <a:r>
              <a:rPr lang="en-GB" dirty="0"/>
              <a:t>Example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EE65F1-D555-42F6-A147-FBB813E2B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1" y="4792799"/>
            <a:ext cx="9541030" cy="1487349"/>
          </a:xfrm>
        </p:spPr>
        <p:txBody>
          <a:bodyPr>
            <a:normAutofit/>
          </a:bodyPr>
          <a:lstStyle/>
          <a:p>
            <a:pPr marL="180975" indent="-180975"/>
            <a:r>
              <a:rPr lang="en-GB" sz="2000" dirty="0">
                <a:solidFill>
                  <a:schemeClr val="bg1"/>
                </a:solidFill>
              </a:rPr>
              <a:t>Open Compute Project (OCP) Time Card project is an example of delivering microsecond accuracy to any x86 machine with a HW-timestamp enabled NIC via PTP</a:t>
            </a:r>
          </a:p>
          <a:p>
            <a:pPr marL="180975" indent="-180975"/>
            <a:r>
              <a:rPr lang="en-GB" sz="2000" dirty="0">
                <a:solidFill>
                  <a:schemeClr val="bg1"/>
                </a:solidFill>
              </a:rPr>
              <a:t>Other projects also looking at SyncE and White Rabbit in addition to PTP</a:t>
            </a:r>
          </a:p>
          <a:p>
            <a:pPr marL="180975" indent="-180975"/>
            <a:r>
              <a:rPr lang="en-GB" sz="2000" dirty="0" err="1">
                <a:solidFill>
                  <a:schemeClr val="bg1"/>
                </a:solidFill>
              </a:rPr>
              <a:t>Datacenter</a:t>
            </a:r>
            <a:r>
              <a:rPr lang="en-GB" sz="2000" dirty="0">
                <a:solidFill>
                  <a:schemeClr val="bg1"/>
                </a:solidFill>
              </a:rPr>
              <a:t> PTP Profile developed within OCP</a:t>
            </a:r>
          </a:p>
        </p:txBody>
      </p:sp>
      <p:sp>
        <p:nvSpPr>
          <p:cNvPr id="54" name="Rectangle: Top Corners Snipped 53">
            <a:extLst>
              <a:ext uri="{FF2B5EF4-FFF2-40B4-BE49-F238E27FC236}">
                <a16:creationId xmlns:a16="http://schemas.microsoft.com/office/drawing/2014/main" xmlns="" id="{CED18C87-4176-4FC9-8FA0-95BA80BFB8AF}"/>
              </a:ext>
            </a:extLst>
          </p:cNvPr>
          <p:cNvSpPr/>
          <p:nvPr/>
        </p:nvSpPr>
        <p:spPr>
          <a:xfrm rot="16200000">
            <a:off x="5240354" y="925118"/>
            <a:ext cx="115086" cy="203424"/>
          </a:xfrm>
          <a:prstGeom prst="snip2SameRect">
            <a:avLst>
              <a:gd name="adj1" fmla="val 38601"/>
              <a:gd name="adj2" fmla="val 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: Top Corners Snipped 104">
            <a:extLst>
              <a:ext uri="{FF2B5EF4-FFF2-40B4-BE49-F238E27FC236}">
                <a16:creationId xmlns:a16="http://schemas.microsoft.com/office/drawing/2014/main" xmlns="" id="{828F3C00-FA34-465F-9AC4-72CAF4740F61}"/>
              </a:ext>
            </a:extLst>
          </p:cNvPr>
          <p:cNvSpPr/>
          <p:nvPr/>
        </p:nvSpPr>
        <p:spPr>
          <a:xfrm rot="5400000" flipH="1">
            <a:off x="4872959" y="925118"/>
            <a:ext cx="115086" cy="203424"/>
          </a:xfrm>
          <a:prstGeom prst="snip2SameRect">
            <a:avLst>
              <a:gd name="adj1" fmla="val 38601"/>
              <a:gd name="adj2" fmla="val 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2441A8-37C8-441D-9DC3-675B1F8EEC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080" y="2341924"/>
            <a:ext cx="3766132" cy="211845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028B448-903D-4F18-AFBE-CB9B7C20C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032" y="2341924"/>
            <a:ext cx="5208382" cy="211845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754089F5-A7F0-4AC1-A39C-410E37FD78E5}"/>
              </a:ext>
            </a:extLst>
          </p:cNvPr>
          <p:cNvSpPr/>
          <p:nvPr/>
        </p:nvSpPr>
        <p:spPr>
          <a:xfrm rot="16200000">
            <a:off x="4570892" y="3198797"/>
            <a:ext cx="469460" cy="404704"/>
          </a:xfrm>
          <a:prstGeom prst="triangl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0B3CAC5-9F97-41B6-A660-FB6EEE393952}"/>
              </a:ext>
            </a:extLst>
          </p:cNvPr>
          <p:cNvSpPr txBox="1"/>
          <p:nvPr/>
        </p:nvSpPr>
        <p:spPr>
          <a:xfrm>
            <a:off x="8819673" y="4202997"/>
            <a:ext cx="31135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Facebook Engineering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200A7326-2B9B-4BAA-B88A-03624B4F3A70}"/>
              </a:ext>
            </a:extLst>
          </p:cNvPr>
          <p:cNvGrpSpPr/>
          <p:nvPr/>
        </p:nvGrpSpPr>
        <p:grpSpPr>
          <a:xfrm>
            <a:off x="9833931" y="972811"/>
            <a:ext cx="689203" cy="2254610"/>
            <a:chOff x="9833931" y="972811"/>
            <a:chExt cx="689203" cy="22546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A2625F1-1278-421F-884C-7D018E0A227A}"/>
                </a:ext>
              </a:extLst>
            </p:cNvPr>
            <p:cNvSpPr txBox="1"/>
            <p:nvPr/>
          </p:nvSpPr>
          <p:spPr>
            <a:xfrm>
              <a:off x="9833931" y="1519751"/>
              <a:ext cx="689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GNSS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EB7B19FC-78AF-42BF-BFFF-4C008876D839}"/>
                </a:ext>
              </a:extLst>
            </p:cNvPr>
            <p:cNvGrpSpPr/>
            <p:nvPr/>
          </p:nvGrpSpPr>
          <p:grpSpPr>
            <a:xfrm>
              <a:off x="9878699" y="972811"/>
              <a:ext cx="599667" cy="448288"/>
              <a:chOff x="9921595" y="972811"/>
              <a:chExt cx="599667" cy="448288"/>
            </a:xfrm>
          </p:grpSpPr>
          <p:sp>
            <p:nvSpPr>
              <p:cNvPr id="167" name="Arc 166">
                <a:extLst>
                  <a:ext uri="{FF2B5EF4-FFF2-40B4-BE49-F238E27FC236}">
                    <a16:creationId xmlns:a16="http://schemas.microsoft.com/office/drawing/2014/main" xmlns="" id="{240919D1-D455-4130-9862-4B173FEF73BD}"/>
                  </a:ext>
                </a:extLst>
              </p:cNvPr>
              <p:cNvSpPr/>
              <p:nvPr/>
            </p:nvSpPr>
            <p:spPr>
              <a:xfrm rot="8074080">
                <a:off x="9998080" y="972811"/>
                <a:ext cx="448288" cy="448288"/>
              </a:xfrm>
              <a:prstGeom prst="arc">
                <a:avLst>
                  <a:gd name="adj1" fmla="val 16870573"/>
                  <a:gd name="adj2" fmla="val 20928830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xmlns="" id="{CB3EC9F3-DCB0-436A-8A72-6FD7F8DBB1C4}"/>
                  </a:ext>
                </a:extLst>
              </p:cNvPr>
              <p:cNvGrpSpPr/>
              <p:nvPr/>
            </p:nvGrpSpPr>
            <p:grpSpPr>
              <a:xfrm>
                <a:off x="9921595" y="1005507"/>
                <a:ext cx="599667" cy="350512"/>
                <a:chOff x="9921595" y="1005507"/>
                <a:chExt cx="599667" cy="350512"/>
              </a:xfrm>
            </p:grpSpPr>
            <p:sp>
              <p:nvSpPr>
                <p:cNvPr id="163" name="Arc 162">
                  <a:extLst>
                    <a:ext uri="{FF2B5EF4-FFF2-40B4-BE49-F238E27FC236}">
                      <a16:creationId xmlns:a16="http://schemas.microsoft.com/office/drawing/2014/main" xmlns="" id="{87ED0656-42D2-4BFD-8671-8628915246E6}"/>
                    </a:ext>
                  </a:extLst>
                </p:cNvPr>
                <p:cNvSpPr/>
                <p:nvPr/>
              </p:nvSpPr>
              <p:spPr>
                <a:xfrm rot="8074080">
                  <a:off x="10098676" y="1047348"/>
                  <a:ext cx="246470" cy="246470"/>
                </a:xfrm>
                <a:prstGeom prst="arc">
                  <a:avLst>
                    <a:gd name="adj1" fmla="val 16870573"/>
                    <a:gd name="adj2" fmla="val 20928830"/>
                  </a:avLst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Rectangle: Top Corners Snipped 164">
                  <a:extLst>
                    <a:ext uri="{FF2B5EF4-FFF2-40B4-BE49-F238E27FC236}">
                      <a16:creationId xmlns:a16="http://schemas.microsoft.com/office/drawing/2014/main" xmlns="" id="{FCCBF10E-3C9E-4686-A0D4-96563480483C}"/>
                    </a:ext>
                  </a:extLst>
                </p:cNvPr>
                <p:cNvSpPr/>
                <p:nvPr/>
              </p:nvSpPr>
              <p:spPr>
                <a:xfrm rot="16174080">
                  <a:off x="9960145" y="1014468"/>
                  <a:ext cx="126744" cy="203844"/>
                </a:xfrm>
                <a:prstGeom prst="snip2SameRect">
                  <a:avLst>
                    <a:gd name="adj1" fmla="val 0"/>
                    <a:gd name="adj2" fmla="val 37561"/>
                  </a:avLst>
                </a:prstGeom>
                <a:noFill/>
                <a:ln w="317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" name="Arc 165">
                  <a:extLst>
                    <a:ext uri="{FF2B5EF4-FFF2-40B4-BE49-F238E27FC236}">
                      <a16:creationId xmlns:a16="http://schemas.microsoft.com/office/drawing/2014/main" xmlns="" id="{E4CFF1C7-31B4-4BCC-BE6B-7DCA792F3A75}"/>
                    </a:ext>
                  </a:extLst>
                </p:cNvPr>
                <p:cNvSpPr/>
                <p:nvPr/>
              </p:nvSpPr>
              <p:spPr>
                <a:xfrm rot="8074080">
                  <a:off x="10046789" y="1005507"/>
                  <a:ext cx="350512" cy="350512"/>
                </a:xfrm>
                <a:prstGeom prst="arc">
                  <a:avLst>
                    <a:gd name="adj1" fmla="val 16870573"/>
                    <a:gd name="adj2" fmla="val 20928830"/>
                  </a:avLst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" name="Rectangle: Rounded Corners 167">
                  <a:extLst>
                    <a:ext uri="{FF2B5EF4-FFF2-40B4-BE49-F238E27FC236}">
                      <a16:creationId xmlns:a16="http://schemas.microsoft.com/office/drawing/2014/main" xmlns="" id="{019515A0-D77D-452A-9EE6-F5A7B6AA4E75}"/>
                    </a:ext>
                  </a:extLst>
                </p:cNvPr>
                <p:cNvSpPr/>
                <p:nvPr/>
              </p:nvSpPr>
              <p:spPr>
                <a:xfrm rot="21574080">
                  <a:off x="10161301" y="1013093"/>
                  <a:ext cx="118041" cy="206594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69" name="Rectangle: Top Corners Snipped 168">
                  <a:extLst>
                    <a:ext uri="{FF2B5EF4-FFF2-40B4-BE49-F238E27FC236}">
                      <a16:creationId xmlns:a16="http://schemas.microsoft.com/office/drawing/2014/main" xmlns="" id="{019B7334-085D-4CEE-A99C-064CD5F3705D}"/>
                    </a:ext>
                  </a:extLst>
                </p:cNvPr>
                <p:cNvSpPr/>
                <p:nvPr/>
              </p:nvSpPr>
              <p:spPr>
                <a:xfrm rot="5374080" flipH="1">
                  <a:off x="10355968" y="1014468"/>
                  <a:ext cx="126744" cy="203844"/>
                </a:xfrm>
                <a:prstGeom prst="snip2SameRect">
                  <a:avLst>
                    <a:gd name="adj1" fmla="val 0"/>
                    <a:gd name="adj2" fmla="val 37561"/>
                  </a:avLst>
                </a:prstGeom>
                <a:noFill/>
                <a:ln w="317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xmlns="" id="{7A4EAD34-D8AE-4469-BC08-0D1CF5E8B49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692532" y="2741420"/>
              <a:ext cx="972000" cy="1"/>
            </a:xfrm>
            <a:prstGeom prst="bentConnector3">
              <a:avLst/>
            </a:prstGeom>
            <a:ln w="635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D515EDA9-D14B-428B-9B80-32FB470487CE}"/>
                </a:ext>
              </a:extLst>
            </p:cNvPr>
            <p:cNvGrpSpPr/>
            <p:nvPr/>
          </p:nvGrpSpPr>
          <p:grpSpPr>
            <a:xfrm>
              <a:off x="9978044" y="1855641"/>
              <a:ext cx="400976" cy="505292"/>
              <a:chOff x="7989711" y="1756853"/>
              <a:chExt cx="400976" cy="505292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F01991FE-6A4D-49F5-8BF4-E3C6906C96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6794" y="1811491"/>
                <a:ext cx="151530" cy="323294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Flowchart: Connector 85">
                <a:extLst>
                  <a:ext uri="{FF2B5EF4-FFF2-40B4-BE49-F238E27FC236}">
                    <a16:creationId xmlns:a16="http://schemas.microsoft.com/office/drawing/2014/main" xmlns="" id="{7580052E-20FF-41EB-BD18-A6B956CB2D75}"/>
                  </a:ext>
                </a:extLst>
              </p:cNvPr>
              <p:cNvSpPr/>
              <p:nvPr/>
            </p:nvSpPr>
            <p:spPr>
              <a:xfrm>
                <a:off x="7989711" y="1756853"/>
                <a:ext cx="79412" cy="79411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Flowchart: Connector 86">
                <a:extLst>
                  <a:ext uri="{FF2B5EF4-FFF2-40B4-BE49-F238E27FC236}">
                    <a16:creationId xmlns:a16="http://schemas.microsoft.com/office/drawing/2014/main" xmlns="" id="{5F268DE0-1DB6-4FC1-8793-829A0E47FA85}"/>
                  </a:ext>
                </a:extLst>
              </p:cNvPr>
              <p:cNvSpPr/>
              <p:nvPr/>
            </p:nvSpPr>
            <p:spPr>
              <a:xfrm>
                <a:off x="8311275" y="1756853"/>
                <a:ext cx="79412" cy="79411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xmlns="" id="{D1864A6E-4D21-41A5-A0EC-B23ACF54E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32307" y="1811491"/>
                <a:ext cx="151530" cy="323294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Partial Circle 62">
                <a:extLst>
                  <a:ext uri="{FF2B5EF4-FFF2-40B4-BE49-F238E27FC236}">
                    <a16:creationId xmlns:a16="http://schemas.microsoft.com/office/drawing/2014/main" xmlns="" id="{238FF160-731E-4975-8EB0-6B8D51502C0F}"/>
                  </a:ext>
                </a:extLst>
              </p:cNvPr>
              <p:cNvSpPr/>
              <p:nvPr/>
            </p:nvSpPr>
            <p:spPr>
              <a:xfrm rot="10800000">
                <a:off x="8076581" y="2032398"/>
                <a:ext cx="229747" cy="229747"/>
              </a:xfrm>
              <a:prstGeom prst="pie">
                <a:avLst>
                  <a:gd name="adj1" fmla="val 0"/>
                  <a:gd name="adj2" fmla="val 10799459"/>
                </a:avLst>
              </a:prstGeom>
              <a:solidFill>
                <a:srgbClr val="0070C0"/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07E2D2B2-A4B8-43B1-B49D-97CD8B6B21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39169" y="2147270"/>
                <a:ext cx="304571" cy="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xmlns="" id="{086684D1-9F58-4A3E-9554-6726F62B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5527" y="6356353"/>
            <a:ext cx="2742486" cy="365125"/>
          </a:xfrm>
        </p:spPr>
        <p:txBody>
          <a:bodyPr/>
          <a:lstStyle/>
          <a:p>
            <a:fld id="{A9980393-0A8F-4C55-B95B-DF4275D583D5}" type="slidenum">
              <a:rPr lang="en-GB" smtClean="0"/>
              <a:t>7</a:t>
            </a:fld>
            <a:endParaRPr lang="en-GB" dirty="0"/>
          </a:p>
        </p:txBody>
      </p:sp>
      <p:sp>
        <p:nvSpPr>
          <p:cNvPr id="33" name="Date Placeholder 4">
            <a:extLst>
              <a:ext uri="{FF2B5EF4-FFF2-40B4-BE49-F238E27FC236}">
                <a16:creationId xmlns:a16="http://schemas.microsoft.com/office/drawing/2014/main" xmlns="" id="{70701650-B618-42FE-B6BB-1896CD65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5842" y="6356352"/>
            <a:ext cx="2743200" cy="365125"/>
          </a:xfrm>
        </p:spPr>
        <p:txBody>
          <a:bodyPr/>
          <a:lstStyle/>
          <a:p>
            <a:r>
              <a:rPr lang="en-US" dirty="0"/>
              <a:t>calnexsol.com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907236" y="2360933"/>
            <a:ext cx="791935" cy="40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855009" y="2304288"/>
            <a:ext cx="102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Meta</a:t>
            </a: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Time Card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0" name="Rectangle 4979">
            <a:extLst>
              <a:ext uri="{FF2B5EF4-FFF2-40B4-BE49-F238E27FC236}">
                <a16:creationId xmlns:a16="http://schemas.microsoft.com/office/drawing/2014/main" xmlns="" id="{3221CA30-B111-47CF-83F8-9D82892D6523}"/>
              </a:ext>
            </a:extLst>
          </p:cNvPr>
          <p:cNvSpPr/>
          <p:nvPr/>
        </p:nvSpPr>
        <p:spPr>
          <a:xfrm>
            <a:off x="0" y="1502229"/>
            <a:ext cx="12188825" cy="53557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1CEAC43E-1750-43B6-9476-60D32981631F}"/>
              </a:ext>
            </a:extLst>
          </p:cNvPr>
          <p:cNvSpPr txBox="1"/>
          <p:nvPr/>
        </p:nvSpPr>
        <p:spPr>
          <a:xfrm>
            <a:off x="769035" y="1826093"/>
            <a:ext cx="1803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Figure 1. </a:t>
            </a:r>
          </a:p>
          <a:p>
            <a:r>
              <a:rPr lang="en-GB" sz="1400" dirty="0">
                <a:solidFill>
                  <a:schemeClr val="bg1"/>
                </a:solidFill>
              </a:rPr>
              <a:t>Model 1 – Chain of </a:t>
            </a:r>
          </a:p>
          <a:p>
            <a:r>
              <a:rPr lang="en-GB" sz="1400" dirty="0">
                <a:solidFill>
                  <a:schemeClr val="bg1"/>
                </a:solidFill>
              </a:rPr>
              <a:t>Transparent Clocks</a:t>
            </a:r>
          </a:p>
        </p:txBody>
      </p:sp>
      <p:sp>
        <p:nvSpPr>
          <p:cNvPr id="4054" name="Title 1">
            <a:extLst>
              <a:ext uri="{FF2B5EF4-FFF2-40B4-BE49-F238E27FC236}">
                <a16:creationId xmlns:a16="http://schemas.microsoft.com/office/drawing/2014/main" xmlns="" id="{CB010711-BDFA-4FD3-A594-6B8DF8AE9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" y="409979"/>
            <a:ext cx="8896239" cy="498598"/>
          </a:xfrm>
        </p:spPr>
        <p:txBody>
          <a:bodyPr/>
          <a:lstStyle/>
          <a:p>
            <a:r>
              <a:rPr lang="en-GB" dirty="0" err="1"/>
              <a:t>Datacenter</a:t>
            </a:r>
            <a:r>
              <a:rPr lang="en-GB" dirty="0"/>
              <a:t> PTP Profile No.1 - OCP</a:t>
            </a:r>
          </a:p>
        </p:txBody>
      </p:sp>
      <p:grpSp>
        <p:nvGrpSpPr>
          <p:cNvPr id="897" name="Group 896">
            <a:extLst>
              <a:ext uri="{FF2B5EF4-FFF2-40B4-BE49-F238E27FC236}">
                <a16:creationId xmlns:a16="http://schemas.microsoft.com/office/drawing/2014/main" xmlns="" id="{F60F24DD-A7E3-4369-B0C0-A2443DC52C0A}"/>
              </a:ext>
            </a:extLst>
          </p:cNvPr>
          <p:cNvGrpSpPr/>
          <p:nvPr/>
        </p:nvGrpSpPr>
        <p:grpSpPr>
          <a:xfrm>
            <a:off x="2422220" y="1826093"/>
            <a:ext cx="7344385" cy="4673775"/>
            <a:chOff x="2702701" y="1826093"/>
            <a:chExt cx="7344385" cy="4673775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xmlns="" id="{38D702C7-D3BB-49AD-ACE4-C1A62B8DE5AC}"/>
                </a:ext>
              </a:extLst>
            </p:cNvPr>
            <p:cNvSpPr/>
            <p:nvPr/>
          </p:nvSpPr>
          <p:spPr>
            <a:xfrm>
              <a:off x="2702701" y="1826093"/>
              <a:ext cx="7344385" cy="4673775"/>
            </a:xfrm>
            <a:prstGeom prst="roundRect">
              <a:avLst>
                <a:gd name="adj" fmla="val 5042"/>
              </a:avLst>
            </a:prstGeom>
            <a:solidFill>
              <a:srgbClr val="EF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96" name="Group 895">
              <a:extLst>
                <a:ext uri="{FF2B5EF4-FFF2-40B4-BE49-F238E27FC236}">
                  <a16:creationId xmlns:a16="http://schemas.microsoft.com/office/drawing/2014/main" xmlns="" id="{5B7D1610-EBE2-4643-8ABA-EC775D44D57E}"/>
                </a:ext>
              </a:extLst>
            </p:cNvPr>
            <p:cNvGrpSpPr/>
            <p:nvPr/>
          </p:nvGrpSpPr>
          <p:grpSpPr>
            <a:xfrm>
              <a:off x="2848199" y="1966461"/>
              <a:ext cx="5748042" cy="4367940"/>
              <a:chOff x="2848199" y="1966461"/>
              <a:chExt cx="5748042" cy="4367940"/>
            </a:xfrm>
          </p:grpSpPr>
          <p:grpSp>
            <p:nvGrpSpPr>
              <p:cNvPr id="4990" name="Group 4989">
                <a:extLst>
                  <a:ext uri="{FF2B5EF4-FFF2-40B4-BE49-F238E27FC236}">
                    <a16:creationId xmlns:a16="http://schemas.microsoft.com/office/drawing/2014/main" xmlns="" id="{7569028E-BF8E-4BF1-AA7A-85D7DD4D3766}"/>
                  </a:ext>
                </a:extLst>
              </p:cNvPr>
              <p:cNvGrpSpPr/>
              <p:nvPr/>
            </p:nvGrpSpPr>
            <p:grpSpPr>
              <a:xfrm>
                <a:off x="4913856" y="4464414"/>
                <a:ext cx="2952207" cy="1062150"/>
                <a:chOff x="4913856" y="4464414"/>
                <a:chExt cx="2952207" cy="1062150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BA5051A6-55DD-41D0-958C-B95BD8D906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13856" y="4499237"/>
                  <a:ext cx="672" cy="1027327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A0862C22-B841-4126-BD6B-329132AE6F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67896" y="4466983"/>
                  <a:ext cx="672" cy="1027327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xmlns="" id="{0F240093-7931-495E-AC97-795C1EC61B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11350" y="4464414"/>
                  <a:ext cx="672" cy="1027327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xmlns="" id="{278B3BC0-AFAA-4878-AE22-E85CEA6023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65391" y="4464414"/>
                  <a:ext cx="672" cy="1027327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84" name="Group 4983">
                <a:extLst>
                  <a:ext uri="{FF2B5EF4-FFF2-40B4-BE49-F238E27FC236}">
                    <a16:creationId xmlns:a16="http://schemas.microsoft.com/office/drawing/2014/main" xmlns="" id="{B7C958EE-70FE-4D3E-A69A-97EEF6E8F722}"/>
                  </a:ext>
                </a:extLst>
              </p:cNvPr>
              <p:cNvGrpSpPr/>
              <p:nvPr/>
            </p:nvGrpSpPr>
            <p:grpSpPr>
              <a:xfrm>
                <a:off x="2848199" y="1966461"/>
                <a:ext cx="5748042" cy="4367940"/>
                <a:chOff x="2848199" y="1966461"/>
                <a:chExt cx="5748042" cy="4367940"/>
              </a:xfrm>
            </p:grpSpPr>
            <p:grpSp>
              <p:nvGrpSpPr>
                <p:cNvPr id="4981" name="Group 4980">
                  <a:extLst>
                    <a:ext uri="{FF2B5EF4-FFF2-40B4-BE49-F238E27FC236}">
                      <a16:creationId xmlns:a16="http://schemas.microsoft.com/office/drawing/2014/main" xmlns="" id="{8D362F9D-B9B5-485B-BA2D-81876A3F84A3}"/>
                    </a:ext>
                  </a:extLst>
                </p:cNvPr>
                <p:cNvGrpSpPr/>
                <p:nvPr/>
              </p:nvGrpSpPr>
              <p:grpSpPr>
                <a:xfrm>
                  <a:off x="2848199" y="1966461"/>
                  <a:ext cx="5748042" cy="3237522"/>
                  <a:chOff x="2848199" y="1966461"/>
                  <a:chExt cx="5748042" cy="3237522"/>
                </a:xfrm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xmlns="" id="{A70E4E97-94DD-4C16-B745-7FE80578BB91}"/>
                      </a:ext>
                    </a:extLst>
                  </p:cNvPr>
                  <p:cNvSpPr/>
                  <p:nvPr/>
                </p:nvSpPr>
                <p:spPr>
                  <a:xfrm>
                    <a:off x="4085685" y="1966461"/>
                    <a:ext cx="4510556" cy="949084"/>
                  </a:xfrm>
                  <a:prstGeom prst="rect">
                    <a:avLst/>
                  </a:prstGeom>
                  <a:noFill/>
                  <a:ln w="19050">
                    <a:solidFill>
                      <a:srgbClr val="00206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xmlns="" id="{DCCED901-208E-4901-A66C-5201AEB6BB81}"/>
                      </a:ext>
                    </a:extLst>
                  </p:cNvPr>
                  <p:cNvSpPr/>
                  <p:nvPr/>
                </p:nvSpPr>
                <p:spPr>
                  <a:xfrm>
                    <a:off x="4085685" y="3102837"/>
                    <a:ext cx="4510556" cy="2101146"/>
                  </a:xfrm>
                  <a:prstGeom prst="rect">
                    <a:avLst/>
                  </a:prstGeom>
                  <a:noFill/>
                  <a:ln w="19050">
                    <a:solidFill>
                      <a:srgbClr val="00206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baseline="-25000" dirty="0"/>
                  </a:p>
                </p:txBody>
              </p: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xmlns="" id="{1F55F46D-D876-4FDB-915D-BB1988CC02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03740" y="2077371"/>
                    <a:ext cx="0" cy="426250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xmlns="" id="{8041B4ED-F7AF-4CB0-94B3-2C2A6B6E5E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1636" y="2077371"/>
                    <a:ext cx="0" cy="427030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xmlns="" id="{F4938130-344D-4B5E-AD0E-06A01FF57E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59532" y="2077371"/>
                    <a:ext cx="0" cy="426250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xmlns="" id="{98080D95-C8FD-4495-AD98-15AC84C243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37427" y="2077371"/>
                    <a:ext cx="0" cy="457948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xmlns="" id="{7B83C57F-9642-4C39-8B55-01BB875FA9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73245" y="2672484"/>
                    <a:ext cx="462889" cy="554981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xmlns="" id="{F4F9A3DF-53DE-4530-A923-B28C42B09E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406558" y="2666767"/>
                    <a:ext cx="525652" cy="581718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xmlns="" id="{CEEC6D5A-8F74-4E19-8D8A-F6480C23FA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52908" y="2636410"/>
                    <a:ext cx="811566" cy="609299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xmlns="" id="{C9AC1A36-4E65-44C3-A049-3BD0165932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589940" y="2620626"/>
                    <a:ext cx="276256" cy="620340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xmlns="" id="{E303C535-C960-453D-B2A9-BC4B0D7521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914770" y="3503603"/>
                    <a:ext cx="441295" cy="738727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xmlns="" id="{7F6D2CC8-943B-431B-9A53-49BC4D3A2A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911925" y="3503603"/>
                    <a:ext cx="1153452" cy="748873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xmlns="" id="{85B843B8-7397-42D9-B5E5-E4FB50E9A4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671683" y="3515855"/>
                    <a:ext cx="1201227" cy="743626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xmlns="" id="{C4861CC2-5890-4374-BDBA-42A7C5DFBE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806330" y="3520766"/>
                    <a:ext cx="1744572" cy="749073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xmlns="" id="{6C9D0E43-5AC2-48B5-811C-82E8C39CA1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55728" y="3510113"/>
                    <a:ext cx="1866662" cy="780215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xmlns="" id="{200E850D-3178-43DC-8FB2-0461639B13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8436" y="3484391"/>
                    <a:ext cx="1169180" cy="775090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xmlns="" id="{2909C759-442E-4743-84FA-E88B0A9F55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13715" y="3510113"/>
                    <a:ext cx="955027" cy="743699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xmlns="" id="{69F4C417-11CD-4F9F-96B0-955DBC595E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620565" y="3499457"/>
                    <a:ext cx="248298" cy="772812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xmlns="" id="{26682A21-741C-49A9-A096-4EDEB5B4AD26}"/>
                      </a:ext>
                    </a:extLst>
                  </p:cNvPr>
                  <p:cNvSpPr/>
                  <p:nvPr/>
                </p:nvSpPr>
                <p:spPr>
                  <a:xfrm>
                    <a:off x="4838349" y="2040627"/>
                    <a:ext cx="130782" cy="18443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xmlns="" id="{A2ED60D0-2D80-412D-BA77-3769D1EB1F78}"/>
                      </a:ext>
                    </a:extLst>
                  </p:cNvPr>
                  <p:cNvSpPr/>
                  <p:nvPr/>
                </p:nvSpPr>
                <p:spPr>
                  <a:xfrm>
                    <a:off x="4601257" y="2369941"/>
                    <a:ext cx="604965" cy="383421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xmlns="" id="{F2004EE7-CC72-41AE-8C13-B3313CD359FE}"/>
                      </a:ext>
                    </a:extLst>
                  </p:cNvPr>
                  <p:cNvSpPr/>
                  <p:nvPr/>
                </p:nvSpPr>
                <p:spPr>
                  <a:xfrm>
                    <a:off x="5579153" y="2370668"/>
                    <a:ext cx="604965" cy="382693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xmlns="" id="{B5EEC1CC-01A0-4165-91D6-D448FF0006BC}"/>
                      </a:ext>
                    </a:extLst>
                  </p:cNvPr>
                  <p:cNvSpPr/>
                  <p:nvPr/>
                </p:nvSpPr>
                <p:spPr>
                  <a:xfrm>
                    <a:off x="5816245" y="2040627"/>
                    <a:ext cx="130782" cy="18443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xmlns="" id="{231BD917-EC16-48CB-8734-CF80BDB4140B}"/>
                      </a:ext>
                    </a:extLst>
                  </p:cNvPr>
                  <p:cNvSpPr/>
                  <p:nvPr/>
                </p:nvSpPr>
                <p:spPr>
                  <a:xfrm>
                    <a:off x="6557049" y="2370752"/>
                    <a:ext cx="604965" cy="382611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xmlns="" id="{B8D739D1-D947-4AE6-819E-59A2D4EF57F1}"/>
                      </a:ext>
                    </a:extLst>
                  </p:cNvPr>
                  <p:cNvSpPr/>
                  <p:nvPr/>
                </p:nvSpPr>
                <p:spPr>
                  <a:xfrm>
                    <a:off x="6794141" y="2040627"/>
                    <a:ext cx="130782" cy="18443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xmlns="" id="{34268029-614E-4089-85E0-951F9EDAC109}"/>
                      </a:ext>
                    </a:extLst>
                  </p:cNvPr>
                  <p:cNvSpPr/>
                  <p:nvPr/>
                </p:nvSpPr>
                <p:spPr>
                  <a:xfrm>
                    <a:off x="7534944" y="2370669"/>
                    <a:ext cx="604965" cy="382611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xmlns="" id="{BCCB8BB4-AB42-4974-8037-CA919E11825A}"/>
                      </a:ext>
                    </a:extLst>
                  </p:cNvPr>
                  <p:cNvSpPr/>
                  <p:nvPr/>
                </p:nvSpPr>
                <p:spPr>
                  <a:xfrm>
                    <a:off x="7772036" y="2040627"/>
                    <a:ext cx="130782" cy="18443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5" name="Flowchart: Magnetic Disk 64">
                    <a:extLst>
                      <a:ext uri="{FF2B5EF4-FFF2-40B4-BE49-F238E27FC236}">
                        <a16:creationId xmlns:a16="http://schemas.microsoft.com/office/drawing/2014/main" xmlns="" id="{2C898675-FAB0-4661-A8EA-6E80F0E1C12A}"/>
                      </a:ext>
                    </a:extLst>
                  </p:cNvPr>
                  <p:cNvSpPr/>
                  <p:nvPr/>
                </p:nvSpPr>
                <p:spPr>
                  <a:xfrm>
                    <a:off x="5079453" y="3194453"/>
                    <a:ext cx="496596" cy="332717"/>
                  </a:xfrm>
                  <a:prstGeom prst="flowChartMagneticDisk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xmlns="" id="{FC9BFFBB-45A1-45F7-A1CB-15A32DA8F13C}"/>
                      </a:ext>
                    </a:extLst>
                  </p:cNvPr>
                  <p:cNvSpPr/>
                  <p:nvPr/>
                </p:nvSpPr>
                <p:spPr>
                  <a:xfrm>
                    <a:off x="5079453" y="3188464"/>
                    <a:ext cx="496596" cy="115783"/>
                  </a:xfrm>
                  <a:prstGeom prst="ellipse">
                    <a:avLst/>
                  </a:prstGeom>
                  <a:solidFill>
                    <a:srgbClr val="92B9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Flowchart: Magnetic Disk 67">
                    <a:extLst>
                      <a:ext uri="{FF2B5EF4-FFF2-40B4-BE49-F238E27FC236}">
                        <a16:creationId xmlns:a16="http://schemas.microsoft.com/office/drawing/2014/main" xmlns="" id="{950BCA26-E646-4760-A3A2-BFF161591119}"/>
                      </a:ext>
                    </a:extLst>
                  </p:cNvPr>
                  <p:cNvSpPr/>
                  <p:nvPr/>
                </p:nvSpPr>
                <p:spPr>
                  <a:xfrm>
                    <a:off x="5775701" y="3194453"/>
                    <a:ext cx="496596" cy="332717"/>
                  </a:xfrm>
                  <a:prstGeom prst="flowChartMagneticDisk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xmlns="" id="{39EE40C0-37DE-4F55-A6AF-3C5906ED1C52}"/>
                      </a:ext>
                    </a:extLst>
                  </p:cNvPr>
                  <p:cNvSpPr/>
                  <p:nvPr/>
                </p:nvSpPr>
                <p:spPr>
                  <a:xfrm>
                    <a:off x="5775701" y="3188464"/>
                    <a:ext cx="496596" cy="115783"/>
                  </a:xfrm>
                  <a:prstGeom prst="ellipse">
                    <a:avLst/>
                  </a:prstGeom>
                  <a:solidFill>
                    <a:srgbClr val="92B9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Flowchart: Magnetic Disk 70">
                    <a:extLst>
                      <a:ext uri="{FF2B5EF4-FFF2-40B4-BE49-F238E27FC236}">
                        <a16:creationId xmlns:a16="http://schemas.microsoft.com/office/drawing/2014/main" xmlns="" id="{8BF91DC1-1BBC-4C8D-A4AF-34B51A70DC26}"/>
                      </a:ext>
                    </a:extLst>
                  </p:cNvPr>
                  <p:cNvSpPr/>
                  <p:nvPr/>
                </p:nvSpPr>
                <p:spPr>
                  <a:xfrm>
                    <a:off x="6592496" y="3194453"/>
                    <a:ext cx="496596" cy="332717"/>
                  </a:xfrm>
                  <a:prstGeom prst="flowChartMagneticDisk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xmlns="" id="{F965B7FA-87AA-45A7-B16F-CEB8612ABD46}"/>
                      </a:ext>
                    </a:extLst>
                  </p:cNvPr>
                  <p:cNvSpPr/>
                  <p:nvPr/>
                </p:nvSpPr>
                <p:spPr>
                  <a:xfrm>
                    <a:off x="6592496" y="3188464"/>
                    <a:ext cx="496596" cy="115783"/>
                  </a:xfrm>
                  <a:prstGeom prst="ellipse">
                    <a:avLst/>
                  </a:prstGeom>
                  <a:solidFill>
                    <a:srgbClr val="92B9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Flowchart: Magnetic Disk 73">
                    <a:extLst>
                      <a:ext uri="{FF2B5EF4-FFF2-40B4-BE49-F238E27FC236}">
                        <a16:creationId xmlns:a16="http://schemas.microsoft.com/office/drawing/2014/main" xmlns="" id="{86B5BF1E-A6FB-4F9B-BAD9-0C4CA4D6E55D}"/>
                      </a:ext>
                    </a:extLst>
                  </p:cNvPr>
                  <p:cNvSpPr/>
                  <p:nvPr/>
                </p:nvSpPr>
                <p:spPr>
                  <a:xfrm>
                    <a:off x="7287560" y="3194453"/>
                    <a:ext cx="496596" cy="332717"/>
                  </a:xfrm>
                  <a:prstGeom prst="flowChartMagneticDisk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xmlns="" id="{3867702E-F62F-42B0-8433-5188A8BC1CD8}"/>
                      </a:ext>
                    </a:extLst>
                  </p:cNvPr>
                  <p:cNvSpPr/>
                  <p:nvPr/>
                </p:nvSpPr>
                <p:spPr>
                  <a:xfrm>
                    <a:off x="7287560" y="3188464"/>
                    <a:ext cx="496596" cy="115783"/>
                  </a:xfrm>
                  <a:prstGeom prst="ellipse">
                    <a:avLst/>
                  </a:prstGeom>
                  <a:solidFill>
                    <a:srgbClr val="92B9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xmlns="" id="{BDFEDDA7-97E6-4C21-A165-A23A8A87AB84}"/>
                      </a:ext>
                    </a:extLst>
                  </p:cNvPr>
                  <p:cNvSpPr txBox="1"/>
                  <p:nvPr/>
                </p:nvSpPr>
                <p:spPr>
                  <a:xfrm>
                    <a:off x="2848199" y="3736453"/>
                    <a:ext cx="1167540" cy="4471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b="1" dirty="0"/>
                      <a:t>Network Fabric Layer</a:t>
                    </a:r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xmlns="" id="{A6A8D7B1-013F-4871-828F-9777ABD0DD51}"/>
                      </a:ext>
                    </a:extLst>
                  </p:cNvPr>
                  <p:cNvSpPr txBox="1"/>
                  <p:nvPr/>
                </p:nvSpPr>
                <p:spPr>
                  <a:xfrm>
                    <a:off x="2848199" y="2210171"/>
                    <a:ext cx="12298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b="1" dirty="0"/>
                      <a:t>Time Reference Layer</a:t>
                    </a:r>
                  </a:p>
                </p:txBody>
              </p:sp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xmlns="" id="{3CE2B8C0-76DC-4535-B151-E14DDCC710A3}"/>
                      </a:ext>
                    </a:extLst>
                  </p:cNvPr>
                  <p:cNvSpPr txBox="1"/>
                  <p:nvPr/>
                </p:nvSpPr>
                <p:spPr>
                  <a:xfrm>
                    <a:off x="4245540" y="1996238"/>
                    <a:ext cx="56602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rgbClr val="002060"/>
                        </a:solidFill>
                      </a:rPr>
                      <a:t>GNSS</a:t>
                    </a: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xmlns="" id="{523D8DA4-9221-420A-825A-7E209934DF69}"/>
                      </a:ext>
                    </a:extLst>
                  </p:cNvPr>
                  <p:cNvSpPr txBox="1"/>
                  <p:nvPr/>
                </p:nvSpPr>
                <p:spPr>
                  <a:xfrm>
                    <a:off x="4170234" y="2411779"/>
                    <a:ext cx="42547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rgbClr val="002060"/>
                        </a:solidFill>
                      </a:rPr>
                      <a:t>GM</a:t>
                    </a:r>
                  </a:p>
                </p:txBody>
              </p:sp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xmlns="" id="{9B30E72E-2257-4AC1-A9FE-860309E72D11}"/>
                      </a:ext>
                    </a:extLst>
                  </p:cNvPr>
                  <p:cNvSpPr txBox="1"/>
                  <p:nvPr/>
                </p:nvSpPr>
                <p:spPr>
                  <a:xfrm>
                    <a:off x="4245540" y="4784715"/>
                    <a:ext cx="41194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rgbClr val="002060"/>
                        </a:solidFill>
                      </a:rPr>
                      <a:t>TC</a:t>
                    </a:r>
                  </a:p>
                </p:txBody>
              </p:sp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xmlns="" id="{A4193BC9-93E3-4B4D-994D-6FBB684F21E2}"/>
                      </a:ext>
                    </a:extLst>
                  </p:cNvPr>
                  <p:cNvSpPr txBox="1"/>
                  <p:nvPr/>
                </p:nvSpPr>
                <p:spPr>
                  <a:xfrm>
                    <a:off x="4245540" y="4282234"/>
                    <a:ext cx="41194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rgbClr val="002060"/>
                        </a:solidFill>
                      </a:rPr>
                      <a:t>TC</a:t>
                    </a:r>
                  </a:p>
                </p:txBody>
              </p:sp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xmlns="" id="{F165BF4A-A475-4765-AA29-00E2F5AA8853}"/>
                      </a:ext>
                    </a:extLst>
                  </p:cNvPr>
                  <p:cNvSpPr txBox="1"/>
                  <p:nvPr/>
                </p:nvSpPr>
                <p:spPr>
                  <a:xfrm>
                    <a:off x="4466956" y="3694045"/>
                    <a:ext cx="39992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rgbClr val="002060"/>
                        </a:solidFill>
                      </a:rPr>
                      <a:t>TC</a:t>
                    </a:r>
                  </a:p>
                </p:txBody>
              </p:sp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xmlns="" id="{031DC20B-AAA8-4CBE-9FEA-5DE6B425BDE7}"/>
                      </a:ext>
                    </a:extLst>
                  </p:cNvPr>
                  <p:cNvSpPr txBox="1"/>
                  <p:nvPr/>
                </p:nvSpPr>
                <p:spPr>
                  <a:xfrm>
                    <a:off x="4675739" y="3260572"/>
                    <a:ext cx="37423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rgbClr val="002060"/>
                        </a:solidFill>
                      </a:rPr>
                      <a:t>TC</a:t>
                    </a:r>
                  </a:p>
                </p:txBody>
              </p:sp>
              <p:grpSp>
                <p:nvGrpSpPr>
                  <p:cNvPr id="1637" name="Group 1636">
                    <a:extLst>
                      <a:ext uri="{FF2B5EF4-FFF2-40B4-BE49-F238E27FC236}">
                        <a16:creationId xmlns:a16="http://schemas.microsoft.com/office/drawing/2014/main" xmlns="" id="{816EC7A2-9600-4FA0-82DE-6915979FE9FD}"/>
                      </a:ext>
                    </a:extLst>
                  </p:cNvPr>
                  <p:cNvGrpSpPr/>
                  <p:nvPr/>
                </p:nvGrpSpPr>
                <p:grpSpPr>
                  <a:xfrm>
                    <a:off x="7323621" y="4371835"/>
                    <a:ext cx="330169" cy="607032"/>
                    <a:chOff x="7472285" y="3897245"/>
                    <a:chExt cx="340914" cy="626786"/>
                  </a:xfrm>
                </p:grpSpPr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xmlns="" id="{B37DCB96-BED1-4331-84D9-22C2FED5347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472285" y="3897245"/>
                      <a:ext cx="340914" cy="626786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6" name="Straight Connector 1635">
                      <a:extLst>
                        <a:ext uri="{FF2B5EF4-FFF2-40B4-BE49-F238E27FC236}">
                          <a16:creationId xmlns:a16="http://schemas.microsoft.com/office/drawing/2014/main" xmlns="" id="{6E564E3E-0BBE-417E-983D-6E1D67A5D1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472285" y="3897245"/>
                      <a:ext cx="340914" cy="626786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38" name="Group 1637">
                    <a:extLst>
                      <a:ext uri="{FF2B5EF4-FFF2-40B4-BE49-F238E27FC236}">
                        <a16:creationId xmlns:a16="http://schemas.microsoft.com/office/drawing/2014/main" xmlns="" id="{0C7A6330-FC9B-40D6-BFAB-244A6A4244DC}"/>
                      </a:ext>
                    </a:extLst>
                  </p:cNvPr>
                  <p:cNvGrpSpPr/>
                  <p:nvPr/>
                </p:nvGrpSpPr>
                <p:grpSpPr>
                  <a:xfrm>
                    <a:off x="5126128" y="4370172"/>
                    <a:ext cx="330169" cy="607032"/>
                    <a:chOff x="7472285" y="3897245"/>
                    <a:chExt cx="340914" cy="626786"/>
                  </a:xfrm>
                </p:grpSpPr>
                <p:cxnSp>
                  <p:nvCxnSpPr>
                    <p:cNvPr id="1639" name="Straight Connector 1638">
                      <a:extLst>
                        <a:ext uri="{FF2B5EF4-FFF2-40B4-BE49-F238E27FC236}">
                          <a16:creationId xmlns:a16="http://schemas.microsoft.com/office/drawing/2014/main" xmlns="" id="{6D6E339E-357E-4D23-99C3-ED40C689F5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472285" y="3897245"/>
                      <a:ext cx="340914" cy="626786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0" name="Straight Connector 1639">
                      <a:extLst>
                        <a:ext uri="{FF2B5EF4-FFF2-40B4-BE49-F238E27FC236}">
                          <a16:creationId xmlns:a16="http://schemas.microsoft.com/office/drawing/2014/main" xmlns="" id="{96148DC1-ABA3-4DE4-910C-DAE04EC00F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472285" y="3897245"/>
                      <a:ext cx="340914" cy="626786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5" name="Flowchart: Magnetic Disk 94">
                    <a:extLst>
                      <a:ext uri="{FF2B5EF4-FFF2-40B4-BE49-F238E27FC236}">
                        <a16:creationId xmlns:a16="http://schemas.microsoft.com/office/drawing/2014/main" xmlns="" id="{38E36EF2-7079-4FC0-8C10-1E05D6406816}"/>
                      </a:ext>
                    </a:extLst>
                  </p:cNvPr>
                  <p:cNvSpPr/>
                  <p:nvPr/>
                </p:nvSpPr>
                <p:spPr>
                  <a:xfrm>
                    <a:off x="5419935" y="4235915"/>
                    <a:ext cx="496596" cy="332717"/>
                  </a:xfrm>
                  <a:prstGeom prst="flowChartMagneticDisk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xmlns="" id="{4E4CBB4F-C39F-4654-83A9-FF48B0EE0F70}"/>
                      </a:ext>
                    </a:extLst>
                  </p:cNvPr>
                  <p:cNvSpPr/>
                  <p:nvPr/>
                </p:nvSpPr>
                <p:spPr>
                  <a:xfrm>
                    <a:off x="5419935" y="4229927"/>
                    <a:ext cx="496596" cy="115783"/>
                  </a:xfrm>
                  <a:prstGeom prst="ellipse">
                    <a:avLst/>
                  </a:prstGeom>
                  <a:solidFill>
                    <a:srgbClr val="92B9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1" name="Flowchart: Magnetic Disk 100">
                    <a:extLst>
                      <a:ext uri="{FF2B5EF4-FFF2-40B4-BE49-F238E27FC236}">
                        <a16:creationId xmlns:a16="http://schemas.microsoft.com/office/drawing/2014/main" xmlns="" id="{3FEA8997-FD55-407E-BC7B-FC42E44A69EF}"/>
                      </a:ext>
                    </a:extLst>
                  </p:cNvPr>
                  <p:cNvSpPr/>
                  <p:nvPr/>
                </p:nvSpPr>
                <p:spPr>
                  <a:xfrm>
                    <a:off x="5419935" y="4778743"/>
                    <a:ext cx="496596" cy="332717"/>
                  </a:xfrm>
                  <a:prstGeom prst="flowChartMagneticDisk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xmlns="" id="{CDDBBCBE-31DD-466D-8165-CB6CD4EBEBB3}"/>
                      </a:ext>
                    </a:extLst>
                  </p:cNvPr>
                  <p:cNvSpPr/>
                  <p:nvPr/>
                </p:nvSpPr>
                <p:spPr>
                  <a:xfrm>
                    <a:off x="5419935" y="4770817"/>
                    <a:ext cx="496596" cy="115783"/>
                  </a:xfrm>
                  <a:prstGeom prst="ellipse">
                    <a:avLst/>
                  </a:prstGeom>
                  <a:solidFill>
                    <a:srgbClr val="92B9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Flowchart: Magnetic Disk 91">
                    <a:extLst>
                      <a:ext uri="{FF2B5EF4-FFF2-40B4-BE49-F238E27FC236}">
                        <a16:creationId xmlns:a16="http://schemas.microsoft.com/office/drawing/2014/main" xmlns="" id="{75FD22B0-0670-4B6B-A46F-121BE92B5E3C}"/>
                      </a:ext>
                    </a:extLst>
                  </p:cNvPr>
                  <p:cNvSpPr/>
                  <p:nvPr/>
                </p:nvSpPr>
                <p:spPr>
                  <a:xfrm>
                    <a:off x="4665894" y="4235915"/>
                    <a:ext cx="496596" cy="332717"/>
                  </a:xfrm>
                  <a:prstGeom prst="flowChartMagneticDisk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xmlns="" id="{C6535538-8F2E-47AB-BAFA-FC76C0BCAE2E}"/>
                      </a:ext>
                    </a:extLst>
                  </p:cNvPr>
                  <p:cNvSpPr/>
                  <p:nvPr/>
                </p:nvSpPr>
                <p:spPr>
                  <a:xfrm>
                    <a:off x="4665894" y="4229927"/>
                    <a:ext cx="496596" cy="115783"/>
                  </a:xfrm>
                  <a:prstGeom prst="ellipse">
                    <a:avLst/>
                  </a:prstGeom>
                  <a:solidFill>
                    <a:srgbClr val="92B9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8" name="Flowchart: Magnetic Disk 97">
                    <a:extLst>
                      <a:ext uri="{FF2B5EF4-FFF2-40B4-BE49-F238E27FC236}">
                        <a16:creationId xmlns:a16="http://schemas.microsoft.com/office/drawing/2014/main" xmlns="" id="{A22FD8B4-2E11-4F3E-BB0C-E96802996180}"/>
                      </a:ext>
                    </a:extLst>
                  </p:cNvPr>
                  <p:cNvSpPr/>
                  <p:nvPr/>
                </p:nvSpPr>
                <p:spPr>
                  <a:xfrm>
                    <a:off x="4665894" y="4775415"/>
                    <a:ext cx="496596" cy="332717"/>
                  </a:xfrm>
                  <a:prstGeom prst="flowChartMagneticDisk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xmlns="" id="{2A3DB2D9-5C32-4C24-A6A7-A8E5A82D2FC0}"/>
                      </a:ext>
                    </a:extLst>
                  </p:cNvPr>
                  <p:cNvSpPr/>
                  <p:nvPr/>
                </p:nvSpPr>
                <p:spPr>
                  <a:xfrm>
                    <a:off x="4665894" y="4770817"/>
                    <a:ext cx="496596" cy="115783"/>
                  </a:xfrm>
                  <a:prstGeom prst="ellipse">
                    <a:avLst/>
                  </a:prstGeom>
                  <a:solidFill>
                    <a:srgbClr val="92B9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3" name="Flowchart: Magnetic Disk 82">
                    <a:extLst>
                      <a:ext uri="{FF2B5EF4-FFF2-40B4-BE49-F238E27FC236}">
                        <a16:creationId xmlns:a16="http://schemas.microsoft.com/office/drawing/2014/main" xmlns="" id="{519ADD86-1FF8-4495-9CAC-99BCBF08A6A3}"/>
                      </a:ext>
                    </a:extLst>
                  </p:cNvPr>
                  <p:cNvSpPr/>
                  <p:nvPr/>
                </p:nvSpPr>
                <p:spPr>
                  <a:xfrm>
                    <a:off x="7617429" y="4778743"/>
                    <a:ext cx="496596" cy="332717"/>
                  </a:xfrm>
                  <a:prstGeom prst="flowChartMagneticDisk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xmlns="" id="{D5A01863-3A3C-41AD-BFBC-9A64B580C867}"/>
                      </a:ext>
                    </a:extLst>
                  </p:cNvPr>
                  <p:cNvSpPr/>
                  <p:nvPr/>
                </p:nvSpPr>
                <p:spPr>
                  <a:xfrm>
                    <a:off x="7617429" y="4770817"/>
                    <a:ext cx="496596" cy="115783"/>
                  </a:xfrm>
                  <a:prstGeom prst="ellipse">
                    <a:avLst/>
                  </a:prstGeom>
                  <a:solidFill>
                    <a:srgbClr val="92B9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Flowchart: Magnetic Disk 88">
                    <a:extLst>
                      <a:ext uri="{FF2B5EF4-FFF2-40B4-BE49-F238E27FC236}">
                        <a16:creationId xmlns:a16="http://schemas.microsoft.com/office/drawing/2014/main" xmlns="" id="{0A7BAD4E-EECE-4693-A53E-846C139FC61E}"/>
                      </a:ext>
                    </a:extLst>
                  </p:cNvPr>
                  <p:cNvSpPr/>
                  <p:nvPr/>
                </p:nvSpPr>
                <p:spPr>
                  <a:xfrm>
                    <a:off x="6863388" y="4239243"/>
                    <a:ext cx="496596" cy="332717"/>
                  </a:xfrm>
                  <a:prstGeom prst="flowChartMagneticDisk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xmlns="" id="{778ED99E-2D24-4673-B886-DF8002DADB12}"/>
                      </a:ext>
                    </a:extLst>
                  </p:cNvPr>
                  <p:cNvSpPr/>
                  <p:nvPr/>
                </p:nvSpPr>
                <p:spPr>
                  <a:xfrm>
                    <a:off x="6863388" y="4233254"/>
                    <a:ext cx="496596" cy="115783"/>
                  </a:xfrm>
                  <a:prstGeom prst="ellipse">
                    <a:avLst/>
                  </a:prstGeom>
                  <a:solidFill>
                    <a:srgbClr val="92B9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Flowchart: Magnetic Disk 86">
                    <a:extLst>
                      <a:ext uri="{FF2B5EF4-FFF2-40B4-BE49-F238E27FC236}">
                        <a16:creationId xmlns:a16="http://schemas.microsoft.com/office/drawing/2014/main" xmlns="" id="{088708C1-48C6-4EBB-BF52-3059EFB06C5F}"/>
                      </a:ext>
                    </a:extLst>
                  </p:cNvPr>
                  <p:cNvSpPr/>
                  <p:nvPr/>
                </p:nvSpPr>
                <p:spPr>
                  <a:xfrm>
                    <a:off x="7617429" y="4239243"/>
                    <a:ext cx="496596" cy="332717"/>
                  </a:xfrm>
                  <a:prstGeom prst="flowChartMagneticDisk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xmlns="" id="{7E05BB44-D769-4FCA-8E38-3D123CA49287}"/>
                      </a:ext>
                    </a:extLst>
                  </p:cNvPr>
                  <p:cNvSpPr/>
                  <p:nvPr/>
                </p:nvSpPr>
                <p:spPr>
                  <a:xfrm>
                    <a:off x="7617429" y="4233254"/>
                    <a:ext cx="496596" cy="115783"/>
                  </a:xfrm>
                  <a:prstGeom prst="ellipse">
                    <a:avLst/>
                  </a:prstGeom>
                  <a:solidFill>
                    <a:srgbClr val="92B9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Flowchart: Magnetic Disk 84">
                    <a:extLst>
                      <a:ext uri="{FF2B5EF4-FFF2-40B4-BE49-F238E27FC236}">
                        <a16:creationId xmlns:a16="http://schemas.microsoft.com/office/drawing/2014/main" xmlns="" id="{E0AB3CE2-73AD-4F3C-92F9-DC324097B54E}"/>
                      </a:ext>
                    </a:extLst>
                  </p:cNvPr>
                  <p:cNvSpPr/>
                  <p:nvPr/>
                </p:nvSpPr>
                <p:spPr>
                  <a:xfrm>
                    <a:off x="6863388" y="4778743"/>
                    <a:ext cx="496596" cy="332717"/>
                  </a:xfrm>
                  <a:prstGeom prst="flowChartMagneticDisk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xmlns="" id="{8044BCF0-C74A-4B56-BF3E-A56B83EF1FC2}"/>
                      </a:ext>
                    </a:extLst>
                  </p:cNvPr>
                  <p:cNvSpPr/>
                  <p:nvPr/>
                </p:nvSpPr>
                <p:spPr>
                  <a:xfrm>
                    <a:off x="6863388" y="4770817"/>
                    <a:ext cx="496596" cy="115783"/>
                  </a:xfrm>
                  <a:prstGeom prst="ellipse">
                    <a:avLst/>
                  </a:prstGeom>
                  <a:solidFill>
                    <a:srgbClr val="92B9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xmlns="" id="{C79D07CB-B448-4E64-9D97-D0C8831BA51E}"/>
                      </a:ext>
                    </a:extLst>
                  </p:cNvPr>
                  <p:cNvGrpSpPr/>
                  <p:nvPr/>
                </p:nvGrpSpPr>
                <p:grpSpPr>
                  <a:xfrm>
                    <a:off x="7600039" y="3797979"/>
                    <a:ext cx="201610" cy="61078"/>
                    <a:chOff x="7600039" y="3652207"/>
                    <a:chExt cx="201610" cy="61078"/>
                  </a:xfrm>
                </p:grpSpPr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xmlns="" id="{FDD296A7-EF99-401B-A0C7-137C5869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00039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xmlns="" id="{520C406E-183F-486E-99C2-E388A71816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0305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xmlns="" id="{5A7ED1BF-8032-4CEB-8E1E-C99D6CC0F7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571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xmlns="" id="{60CE3257-D8C1-4C85-906A-F638887E0612}"/>
                      </a:ext>
                    </a:extLst>
                  </p:cNvPr>
                  <p:cNvGrpSpPr/>
                  <p:nvPr/>
                </p:nvGrpSpPr>
                <p:grpSpPr>
                  <a:xfrm>
                    <a:off x="7206963" y="3797979"/>
                    <a:ext cx="201610" cy="61078"/>
                    <a:chOff x="7206963" y="3652207"/>
                    <a:chExt cx="201610" cy="61078"/>
                  </a:xfrm>
                </p:grpSpPr>
                <p:sp>
                  <p:nvSpPr>
                    <p:cNvPr id="104" name="Oval 103">
                      <a:extLst>
                        <a:ext uri="{FF2B5EF4-FFF2-40B4-BE49-F238E27FC236}">
                          <a16:creationId xmlns:a16="http://schemas.microsoft.com/office/drawing/2014/main" xmlns="" id="{DF4FEB21-6FAB-434C-8734-DB8147116C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77229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5" name="Oval 104">
                      <a:extLst>
                        <a:ext uri="{FF2B5EF4-FFF2-40B4-BE49-F238E27FC236}">
                          <a16:creationId xmlns:a16="http://schemas.microsoft.com/office/drawing/2014/main" xmlns="" id="{33423FB6-E6BC-4AB4-9E54-E2434FEF04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47495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6" name="Oval 105">
                      <a:extLst>
                        <a:ext uri="{FF2B5EF4-FFF2-40B4-BE49-F238E27FC236}">
                          <a16:creationId xmlns:a16="http://schemas.microsoft.com/office/drawing/2014/main" xmlns="" id="{55507B62-CB45-4472-B8B4-384C22FB5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6963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xmlns="" id="{64EB5B05-39D4-4A08-944A-D5A824C28A09}"/>
                      </a:ext>
                    </a:extLst>
                  </p:cNvPr>
                  <p:cNvGrpSpPr/>
                  <p:nvPr/>
                </p:nvGrpSpPr>
                <p:grpSpPr>
                  <a:xfrm>
                    <a:off x="6772353" y="3797979"/>
                    <a:ext cx="201610" cy="61078"/>
                    <a:chOff x="6772353" y="3652207"/>
                    <a:chExt cx="201610" cy="61078"/>
                  </a:xfrm>
                </p:grpSpPr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xmlns="" id="{D5F48DC3-CA4C-43B1-9660-18D7F9F536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2353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xmlns="" id="{5D726CEB-C7E0-4899-BB11-83EAEA7B8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2619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xmlns="" id="{08C18B06-AE41-4B53-BD72-9ACD9B289D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2885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xmlns="" id="{61E30039-4E59-42B0-A69A-63DAFF78DC67}"/>
                      </a:ext>
                    </a:extLst>
                  </p:cNvPr>
                  <p:cNvGrpSpPr/>
                  <p:nvPr/>
                </p:nvGrpSpPr>
                <p:grpSpPr>
                  <a:xfrm>
                    <a:off x="6374894" y="3797979"/>
                    <a:ext cx="201610" cy="61078"/>
                    <a:chOff x="6374894" y="3652207"/>
                    <a:chExt cx="201610" cy="61078"/>
                  </a:xfrm>
                </p:grpSpPr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xmlns="" id="{B9B95D03-EE0C-4884-A9BB-2746C5B34D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4894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xmlns="" id="{F0D24326-B474-46D8-92EE-109554F0DF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5160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xmlns="" id="{041689F9-AC97-4C13-A515-18949C7790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5426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xmlns="" id="{D5D2FA57-2C0A-42FF-9E3C-D7E1344BDB4E}"/>
                      </a:ext>
                    </a:extLst>
                  </p:cNvPr>
                  <p:cNvGrpSpPr/>
                  <p:nvPr/>
                </p:nvGrpSpPr>
                <p:grpSpPr>
                  <a:xfrm>
                    <a:off x="5909745" y="3797979"/>
                    <a:ext cx="201610" cy="61078"/>
                    <a:chOff x="5909745" y="3652207"/>
                    <a:chExt cx="201610" cy="61078"/>
                  </a:xfrm>
                </p:grpSpPr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xmlns="" id="{32B6182F-E262-49CB-A705-902F52ABE2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09745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" name="Oval 16">
                      <a:extLst>
                        <a:ext uri="{FF2B5EF4-FFF2-40B4-BE49-F238E27FC236}">
                          <a16:creationId xmlns:a16="http://schemas.microsoft.com/office/drawing/2014/main" xmlns="" id="{A7798267-8592-4A25-9A73-B6FF7641FB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0011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" name="Oval 17">
                      <a:extLst>
                        <a:ext uri="{FF2B5EF4-FFF2-40B4-BE49-F238E27FC236}">
                          <a16:creationId xmlns:a16="http://schemas.microsoft.com/office/drawing/2014/main" xmlns="" id="{11356630-C210-446E-BEA6-5905D524DC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277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xmlns="" id="{387EBCBB-2E92-4102-9F2A-0B67144788F0}"/>
                      </a:ext>
                    </a:extLst>
                  </p:cNvPr>
                  <p:cNvGrpSpPr/>
                  <p:nvPr/>
                </p:nvGrpSpPr>
                <p:grpSpPr>
                  <a:xfrm>
                    <a:off x="5547690" y="3797979"/>
                    <a:ext cx="201610" cy="61078"/>
                    <a:chOff x="5547690" y="3652207"/>
                    <a:chExt cx="201610" cy="61078"/>
                  </a:xfrm>
                </p:grpSpPr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xmlns="" id="{4F754E84-CA73-4A88-8234-5C8387DB72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7690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" name="Oval 12">
                      <a:extLst>
                        <a:ext uri="{FF2B5EF4-FFF2-40B4-BE49-F238E27FC236}">
                          <a16:creationId xmlns:a16="http://schemas.microsoft.com/office/drawing/2014/main" xmlns="" id="{2C74890C-D9F3-4E64-9A70-147DA864E9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7956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" name="Oval 13">
                      <a:extLst>
                        <a:ext uri="{FF2B5EF4-FFF2-40B4-BE49-F238E27FC236}">
                          <a16:creationId xmlns:a16="http://schemas.microsoft.com/office/drawing/2014/main" xmlns="" id="{B37A5100-5BE7-46B8-86F4-5BE81A34F3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8222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xmlns="" id="{EC4FCC86-5479-4661-9A22-100D58988B83}"/>
                      </a:ext>
                    </a:extLst>
                  </p:cNvPr>
                  <p:cNvGrpSpPr/>
                  <p:nvPr/>
                </p:nvGrpSpPr>
                <p:grpSpPr>
                  <a:xfrm>
                    <a:off x="5049484" y="3797979"/>
                    <a:ext cx="201610" cy="61078"/>
                    <a:chOff x="5049484" y="3652207"/>
                    <a:chExt cx="201610" cy="61078"/>
                  </a:xfrm>
                </p:grpSpPr>
                <p:sp>
                  <p:nvSpPr>
                    <p:cNvPr id="8" name="Oval 7">
                      <a:extLst>
                        <a:ext uri="{FF2B5EF4-FFF2-40B4-BE49-F238E27FC236}">
                          <a16:creationId xmlns:a16="http://schemas.microsoft.com/office/drawing/2014/main" xmlns="" id="{A9AB6FA9-733B-409F-B09B-5BFD23C1AD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9484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" name="Oval 8">
                      <a:extLst>
                        <a:ext uri="{FF2B5EF4-FFF2-40B4-BE49-F238E27FC236}">
                          <a16:creationId xmlns:a16="http://schemas.microsoft.com/office/drawing/2014/main" xmlns="" id="{62BA0F13-1883-42A4-A81B-574E86C088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9750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" name="Oval 9">
                      <a:extLst>
                        <a:ext uri="{FF2B5EF4-FFF2-40B4-BE49-F238E27FC236}">
                          <a16:creationId xmlns:a16="http://schemas.microsoft.com/office/drawing/2014/main" xmlns="" id="{30BDB70B-AE5E-4B7B-8C0F-06AAB5CBE9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0016" y="3652207"/>
                      <a:ext cx="61078" cy="6107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4983" name="Group 4982">
                  <a:extLst>
                    <a:ext uri="{FF2B5EF4-FFF2-40B4-BE49-F238E27FC236}">
                      <a16:creationId xmlns:a16="http://schemas.microsoft.com/office/drawing/2014/main" xmlns="" id="{B65E0DE8-57FE-4715-A1E3-3E37B5CB8AF9}"/>
                    </a:ext>
                  </a:extLst>
                </p:cNvPr>
                <p:cNvGrpSpPr/>
                <p:nvPr/>
              </p:nvGrpSpPr>
              <p:grpSpPr>
                <a:xfrm>
                  <a:off x="2848199" y="5387491"/>
                  <a:ext cx="5748042" cy="946910"/>
                  <a:chOff x="2848199" y="5387491"/>
                  <a:chExt cx="5748042" cy="946910"/>
                </a:xfrm>
              </p:grpSpPr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xmlns="" id="{16B59130-DE0B-4B3A-B3B9-8827C4712816}"/>
                      </a:ext>
                    </a:extLst>
                  </p:cNvPr>
                  <p:cNvSpPr txBox="1"/>
                  <p:nvPr/>
                </p:nvSpPr>
                <p:spPr>
                  <a:xfrm>
                    <a:off x="2848199" y="5766404"/>
                    <a:ext cx="1096740" cy="2682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b="1" dirty="0"/>
                      <a:t>Server Layer</a:t>
                    </a:r>
                  </a:p>
                </p:txBody>
              </p:sp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xmlns="" id="{D4FD294A-2879-401F-8CDD-72052B348072}"/>
                      </a:ext>
                    </a:extLst>
                  </p:cNvPr>
                  <p:cNvGrpSpPr/>
                  <p:nvPr/>
                </p:nvGrpSpPr>
                <p:grpSpPr>
                  <a:xfrm>
                    <a:off x="4085685" y="5387491"/>
                    <a:ext cx="4510556" cy="946910"/>
                    <a:chOff x="4085685" y="5387491"/>
                    <a:chExt cx="4510556" cy="946910"/>
                  </a:xfrm>
                </p:grpSpPr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xmlns="" id="{5428EA95-191C-43DB-AFFD-E75140FA71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85685" y="5387491"/>
                      <a:ext cx="4510556" cy="94691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002060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baseline="-25000" dirty="0"/>
                    </a:p>
                  </p:txBody>
                </p:sp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xmlns="" id="{59245495-8739-4FB6-A855-5170A04F36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67973" y="5717472"/>
                      <a:ext cx="37142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OC</a:t>
                      </a:r>
                    </a:p>
                  </p:txBody>
                </p:sp>
                <p:grpSp>
                  <p:nvGrpSpPr>
                    <p:cNvPr id="4761" name="Group 4760">
                      <a:extLst>
                        <a:ext uri="{FF2B5EF4-FFF2-40B4-BE49-F238E27FC236}">
                          <a16:creationId xmlns:a16="http://schemas.microsoft.com/office/drawing/2014/main" xmlns="" id="{D7330668-4721-4CB5-A5D0-CDA75E3A7B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52053" y="5474792"/>
                      <a:ext cx="768532" cy="762359"/>
                      <a:chOff x="5543854" y="5507083"/>
                      <a:chExt cx="768532" cy="762359"/>
                    </a:xfrm>
                  </p:grpSpPr>
                  <p:grpSp>
                    <p:nvGrpSpPr>
                      <p:cNvPr id="4762" name="Group 4761">
                        <a:extLst>
                          <a:ext uri="{FF2B5EF4-FFF2-40B4-BE49-F238E27FC236}">
                            <a16:creationId xmlns:a16="http://schemas.microsoft.com/office/drawing/2014/main" xmlns="" id="{61996C2F-C317-4C67-BC18-F309B8D7BC8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43854" y="5507083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853" name="Rectangle: Rounded Corners 4852">
                          <a:extLst>
                            <a:ext uri="{FF2B5EF4-FFF2-40B4-BE49-F238E27FC236}">
                              <a16:creationId xmlns:a16="http://schemas.microsoft.com/office/drawing/2014/main" xmlns="" id="{ED0122FD-1C1D-492B-9576-2CF0DA942C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854" name="Group 4853">
                          <a:extLst>
                            <a:ext uri="{FF2B5EF4-FFF2-40B4-BE49-F238E27FC236}">
                              <a16:creationId xmlns:a16="http://schemas.microsoft.com/office/drawing/2014/main" xmlns="" id="{DF0C634B-43B2-43AB-A127-A2144FB19E8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867" name="Rectangle 4866">
                            <a:extLst>
                              <a:ext uri="{FF2B5EF4-FFF2-40B4-BE49-F238E27FC236}">
                                <a16:creationId xmlns:a16="http://schemas.microsoft.com/office/drawing/2014/main" xmlns="" id="{E9E050F5-73BF-4692-98CB-72007834BA2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68" name="Rectangle 4867">
                            <a:extLst>
                              <a:ext uri="{FF2B5EF4-FFF2-40B4-BE49-F238E27FC236}">
                                <a16:creationId xmlns:a16="http://schemas.microsoft.com/office/drawing/2014/main" xmlns="" id="{35771A45-DF91-47A5-990A-56158554127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69" name="Rectangle 4868">
                            <a:extLst>
                              <a:ext uri="{FF2B5EF4-FFF2-40B4-BE49-F238E27FC236}">
                                <a16:creationId xmlns:a16="http://schemas.microsoft.com/office/drawing/2014/main" xmlns="" id="{0809E656-8EA7-4040-BD79-3D1563E4A6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55" name="Group 4854">
                          <a:extLst>
                            <a:ext uri="{FF2B5EF4-FFF2-40B4-BE49-F238E27FC236}">
                              <a16:creationId xmlns:a16="http://schemas.microsoft.com/office/drawing/2014/main" xmlns="" id="{4410A126-A14E-46D5-9FB7-6F35D694218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864" name="Oval 4863">
                            <a:extLst>
                              <a:ext uri="{FF2B5EF4-FFF2-40B4-BE49-F238E27FC236}">
                                <a16:creationId xmlns:a16="http://schemas.microsoft.com/office/drawing/2014/main" xmlns="" id="{9AB0D2D1-6C97-4EC6-80CA-09531248243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865" name="Oval 4864">
                            <a:extLst>
                              <a:ext uri="{FF2B5EF4-FFF2-40B4-BE49-F238E27FC236}">
                                <a16:creationId xmlns:a16="http://schemas.microsoft.com/office/drawing/2014/main" xmlns="" id="{C5BB9AA4-8D67-4C16-8932-2D4E58D6567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66" name="Oval 4865">
                            <a:extLst>
                              <a:ext uri="{FF2B5EF4-FFF2-40B4-BE49-F238E27FC236}">
                                <a16:creationId xmlns:a16="http://schemas.microsoft.com/office/drawing/2014/main" xmlns="" id="{951CCC96-0C90-4B0A-A479-9E1FA7E6A06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56" name="Group 4855">
                          <a:extLst>
                            <a:ext uri="{FF2B5EF4-FFF2-40B4-BE49-F238E27FC236}">
                              <a16:creationId xmlns:a16="http://schemas.microsoft.com/office/drawing/2014/main" xmlns="" id="{BA56C038-8618-450D-9424-C957426C155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861" name="Oval 4860">
                            <a:extLst>
                              <a:ext uri="{FF2B5EF4-FFF2-40B4-BE49-F238E27FC236}">
                                <a16:creationId xmlns:a16="http://schemas.microsoft.com/office/drawing/2014/main" xmlns="" id="{9A502CE0-0136-4730-AF6D-2D17D670B03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62" name="Oval 4861">
                            <a:extLst>
                              <a:ext uri="{FF2B5EF4-FFF2-40B4-BE49-F238E27FC236}">
                                <a16:creationId xmlns:a16="http://schemas.microsoft.com/office/drawing/2014/main" xmlns="" id="{DF36042E-4AB8-4C08-88EB-9ED73BEFBAF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63" name="Oval 4862">
                            <a:extLst>
                              <a:ext uri="{FF2B5EF4-FFF2-40B4-BE49-F238E27FC236}">
                                <a16:creationId xmlns:a16="http://schemas.microsoft.com/office/drawing/2014/main" xmlns="" id="{C521E49A-8ECB-43FE-A77A-B6550C1946E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57" name="Group 4856">
                          <a:extLst>
                            <a:ext uri="{FF2B5EF4-FFF2-40B4-BE49-F238E27FC236}">
                              <a16:creationId xmlns:a16="http://schemas.microsoft.com/office/drawing/2014/main" xmlns="" id="{7824A8CD-0C2C-4F4E-8093-7B09550D526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858" name="Oval 4857">
                            <a:extLst>
                              <a:ext uri="{FF2B5EF4-FFF2-40B4-BE49-F238E27FC236}">
                                <a16:creationId xmlns:a16="http://schemas.microsoft.com/office/drawing/2014/main" xmlns="" id="{41982B5F-C84C-415E-A756-3406CA65F52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59" name="Oval 4858">
                            <a:extLst>
                              <a:ext uri="{FF2B5EF4-FFF2-40B4-BE49-F238E27FC236}">
                                <a16:creationId xmlns:a16="http://schemas.microsoft.com/office/drawing/2014/main" xmlns="" id="{DC78276B-6BA7-43ED-B52D-D62DF54E111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60" name="Oval 4859">
                            <a:extLst>
                              <a:ext uri="{FF2B5EF4-FFF2-40B4-BE49-F238E27FC236}">
                                <a16:creationId xmlns:a16="http://schemas.microsoft.com/office/drawing/2014/main" xmlns="" id="{26B333F7-5273-466F-890C-34922BBCDD0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763" name="Group 4762">
                        <a:extLst>
                          <a:ext uri="{FF2B5EF4-FFF2-40B4-BE49-F238E27FC236}">
                            <a16:creationId xmlns:a16="http://schemas.microsoft.com/office/drawing/2014/main" xmlns="" id="{F859378C-B61E-4A6C-BBB4-682C24FA20F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25485" y="5566582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836" name="Rectangle: Rounded Corners 4835">
                          <a:extLst>
                            <a:ext uri="{FF2B5EF4-FFF2-40B4-BE49-F238E27FC236}">
                              <a16:creationId xmlns:a16="http://schemas.microsoft.com/office/drawing/2014/main" xmlns="" id="{2972F1B6-927D-4BD0-9F2B-0D32C50655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837" name="Group 4836">
                          <a:extLst>
                            <a:ext uri="{FF2B5EF4-FFF2-40B4-BE49-F238E27FC236}">
                              <a16:creationId xmlns:a16="http://schemas.microsoft.com/office/drawing/2014/main" xmlns="" id="{92C4BA47-502F-4D47-9A0F-C77BA468999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850" name="Rectangle 4849">
                            <a:extLst>
                              <a:ext uri="{FF2B5EF4-FFF2-40B4-BE49-F238E27FC236}">
                                <a16:creationId xmlns:a16="http://schemas.microsoft.com/office/drawing/2014/main" xmlns="" id="{166F0D99-280F-48D7-9174-62ECE4E28D9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51" name="Rectangle 4850">
                            <a:extLst>
                              <a:ext uri="{FF2B5EF4-FFF2-40B4-BE49-F238E27FC236}">
                                <a16:creationId xmlns:a16="http://schemas.microsoft.com/office/drawing/2014/main" xmlns="" id="{8D74C5E8-C0AB-45FE-9245-5C99F0EFC11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52" name="Rectangle 4851">
                            <a:extLst>
                              <a:ext uri="{FF2B5EF4-FFF2-40B4-BE49-F238E27FC236}">
                                <a16:creationId xmlns:a16="http://schemas.microsoft.com/office/drawing/2014/main" xmlns="" id="{AEA4BDE4-B283-464E-ADD1-535F55B5D3D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38" name="Group 4837">
                          <a:extLst>
                            <a:ext uri="{FF2B5EF4-FFF2-40B4-BE49-F238E27FC236}">
                              <a16:creationId xmlns:a16="http://schemas.microsoft.com/office/drawing/2014/main" xmlns="" id="{0197103A-6E36-43E1-8589-6249D3D363B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847" name="Oval 4846">
                            <a:extLst>
                              <a:ext uri="{FF2B5EF4-FFF2-40B4-BE49-F238E27FC236}">
                                <a16:creationId xmlns:a16="http://schemas.microsoft.com/office/drawing/2014/main" xmlns="" id="{B40E5BC2-1E88-4BAC-BCED-48BCD868428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848" name="Oval 4847">
                            <a:extLst>
                              <a:ext uri="{FF2B5EF4-FFF2-40B4-BE49-F238E27FC236}">
                                <a16:creationId xmlns:a16="http://schemas.microsoft.com/office/drawing/2014/main" xmlns="" id="{24561635-C7A3-4DAA-A937-41EB63C4B63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49" name="Oval 4848">
                            <a:extLst>
                              <a:ext uri="{FF2B5EF4-FFF2-40B4-BE49-F238E27FC236}">
                                <a16:creationId xmlns:a16="http://schemas.microsoft.com/office/drawing/2014/main" xmlns="" id="{F808B645-EF65-4B51-9D1E-F7FCF22F7DD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39" name="Group 4838">
                          <a:extLst>
                            <a:ext uri="{FF2B5EF4-FFF2-40B4-BE49-F238E27FC236}">
                              <a16:creationId xmlns:a16="http://schemas.microsoft.com/office/drawing/2014/main" xmlns="" id="{5C665E2A-346F-4030-AE62-4525E12E4AE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844" name="Oval 4843">
                            <a:extLst>
                              <a:ext uri="{FF2B5EF4-FFF2-40B4-BE49-F238E27FC236}">
                                <a16:creationId xmlns:a16="http://schemas.microsoft.com/office/drawing/2014/main" xmlns="" id="{28EB8106-606B-4578-912D-5B8A2A300E8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45" name="Oval 4844">
                            <a:extLst>
                              <a:ext uri="{FF2B5EF4-FFF2-40B4-BE49-F238E27FC236}">
                                <a16:creationId xmlns:a16="http://schemas.microsoft.com/office/drawing/2014/main" xmlns="" id="{7096B724-AC2C-4956-93BE-05E449AED93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46" name="Oval 4845">
                            <a:extLst>
                              <a:ext uri="{FF2B5EF4-FFF2-40B4-BE49-F238E27FC236}">
                                <a16:creationId xmlns:a16="http://schemas.microsoft.com/office/drawing/2014/main" xmlns="" id="{40E9E8BA-ADBD-4D23-B37E-893513178F6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40" name="Group 4839">
                          <a:extLst>
                            <a:ext uri="{FF2B5EF4-FFF2-40B4-BE49-F238E27FC236}">
                              <a16:creationId xmlns:a16="http://schemas.microsoft.com/office/drawing/2014/main" xmlns="" id="{C5312A00-4737-4B55-8A2D-4787A7B3E64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841" name="Oval 4840">
                            <a:extLst>
                              <a:ext uri="{FF2B5EF4-FFF2-40B4-BE49-F238E27FC236}">
                                <a16:creationId xmlns:a16="http://schemas.microsoft.com/office/drawing/2014/main" xmlns="" id="{672026EE-499A-40DF-97E0-AE6466D483C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42" name="Oval 4841">
                            <a:extLst>
                              <a:ext uri="{FF2B5EF4-FFF2-40B4-BE49-F238E27FC236}">
                                <a16:creationId xmlns:a16="http://schemas.microsoft.com/office/drawing/2014/main" xmlns="" id="{C0C5C279-4E41-4F57-B1B2-D622C20BDA8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43" name="Oval 4842">
                            <a:extLst>
                              <a:ext uri="{FF2B5EF4-FFF2-40B4-BE49-F238E27FC236}">
                                <a16:creationId xmlns:a16="http://schemas.microsoft.com/office/drawing/2014/main" xmlns="" id="{74BF0055-67D3-41F4-BA05-5C1D626ADA8A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764" name="Group 4763">
                        <a:extLst>
                          <a:ext uri="{FF2B5EF4-FFF2-40B4-BE49-F238E27FC236}">
                            <a16:creationId xmlns:a16="http://schemas.microsoft.com/office/drawing/2014/main" xmlns="" id="{910F1EE6-A31C-4376-9CDB-0D380C2B021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07116" y="5626081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819" name="Rectangle: Rounded Corners 4818">
                          <a:extLst>
                            <a:ext uri="{FF2B5EF4-FFF2-40B4-BE49-F238E27FC236}">
                              <a16:creationId xmlns:a16="http://schemas.microsoft.com/office/drawing/2014/main" xmlns="" id="{8F0BF2F4-5747-4223-A5F6-A25B24BE74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820" name="Group 4819">
                          <a:extLst>
                            <a:ext uri="{FF2B5EF4-FFF2-40B4-BE49-F238E27FC236}">
                              <a16:creationId xmlns:a16="http://schemas.microsoft.com/office/drawing/2014/main" xmlns="" id="{EE289B97-8932-4ED5-A67F-3FF86CA3BAA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833" name="Rectangle 4832">
                            <a:extLst>
                              <a:ext uri="{FF2B5EF4-FFF2-40B4-BE49-F238E27FC236}">
                                <a16:creationId xmlns:a16="http://schemas.microsoft.com/office/drawing/2014/main" xmlns="" id="{927C8453-D1FE-458D-A9B9-CC7D3C76C7C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34" name="Rectangle 4833">
                            <a:extLst>
                              <a:ext uri="{FF2B5EF4-FFF2-40B4-BE49-F238E27FC236}">
                                <a16:creationId xmlns:a16="http://schemas.microsoft.com/office/drawing/2014/main" xmlns="" id="{3AC82935-970E-41D1-B485-68123AC2379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35" name="Rectangle 4834">
                            <a:extLst>
                              <a:ext uri="{FF2B5EF4-FFF2-40B4-BE49-F238E27FC236}">
                                <a16:creationId xmlns:a16="http://schemas.microsoft.com/office/drawing/2014/main" xmlns="" id="{FE293AB6-9288-4704-B6D5-AA14057EB15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21" name="Group 4820">
                          <a:extLst>
                            <a:ext uri="{FF2B5EF4-FFF2-40B4-BE49-F238E27FC236}">
                              <a16:creationId xmlns:a16="http://schemas.microsoft.com/office/drawing/2014/main" xmlns="" id="{C7053CB2-2A58-426F-ADB6-4B381EA3213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830" name="Oval 4829">
                            <a:extLst>
                              <a:ext uri="{FF2B5EF4-FFF2-40B4-BE49-F238E27FC236}">
                                <a16:creationId xmlns:a16="http://schemas.microsoft.com/office/drawing/2014/main" xmlns="" id="{1A65E010-01E1-4849-920C-7F62358464F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831" name="Oval 4830">
                            <a:extLst>
                              <a:ext uri="{FF2B5EF4-FFF2-40B4-BE49-F238E27FC236}">
                                <a16:creationId xmlns:a16="http://schemas.microsoft.com/office/drawing/2014/main" xmlns="" id="{F440CBF4-4D43-4771-A35C-8585FE9C5D5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32" name="Oval 4831">
                            <a:extLst>
                              <a:ext uri="{FF2B5EF4-FFF2-40B4-BE49-F238E27FC236}">
                                <a16:creationId xmlns:a16="http://schemas.microsoft.com/office/drawing/2014/main" xmlns="" id="{C59D7E69-6C2C-4A5B-A7F0-ECB2280AADD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22" name="Group 4821">
                          <a:extLst>
                            <a:ext uri="{FF2B5EF4-FFF2-40B4-BE49-F238E27FC236}">
                              <a16:creationId xmlns:a16="http://schemas.microsoft.com/office/drawing/2014/main" xmlns="" id="{2F95D47A-0933-4931-BB56-15211D0CD2F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827" name="Oval 4826">
                            <a:extLst>
                              <a:ext uri="{FF2B5EF4-FFF2-40B4-BE49-F238E27FC236}">
                                <a16:creationId xmlns:a16="http://schemas.microsoft.com/office/drawing/2014/main" xmlns="" id="{B3C54114-7225-4F2F-B163-FFC0EEE03FA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28" name="Oval 4827">
                            <a:extLst>
                              <a:ext uri="{FF2B5EF4-FFF2-40B4-BE49-F238E27FC236}">
                                <a16:creationId xmlns:a16="http://schemas.microsoft.com/office/drawing/2014/main" xmlns="" id="{0C8501A2-AEFD-49D7-8F34-17D51D81EF5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29" name="Oval 4828">
                            <a:extLst>
                              <a:ext uri="{FF2B5EF4-FFF2-40B4-BE49-F238E27FC236}">
                                <a16:creationId xmlns:a16="http://schemas.microsoft.com/office/drawing/2014/main" xmlns="" id="{72F8AF42-17B3-4C7A-9F11-7C8710E65BBA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23" name="Group 4822">
                          <a:extLst>
                            <a:ext uri="{FF2B5EF4-FFF2-40B4-BE49-F238E27FC236}">
                              <a16:creationId xmlns:a16="http://schemas.microsoft.com/office/drawing/2014/main" xmlns="" id="{AB872320-D4E7-4060-892E-FDBC722BEC3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824" name="Oval 4823">
                            <a:extLst>
                              <a:ext uri="{FF2B5EF4-FFF2-40B4-BE49-F238E27FC236}">
                                <a16:creationId xmlns:a16="http://schemas.microsoft.com/office/drawing/2014/main" xmlns="" id="{9DC65F45-176F-4225-B936-A3CF541165E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25" name="Oval 4824">
                            <a:extLst>
                              <a:ext uri="{FF2B5EF4-FFF2-40B4-BE49-F238E27FC236}">
                                <a16:creationId xmlns:a16="http://schemas.microsoft.com/office/drawing/2014/main" xmlns="" id="{C1BCA85B-4217-48E1-AD17-69CB0FF167C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26" name="Oval 4825">
                            <a:extLst>
                              <a:ext uri="{FF2B5EF4-FFF2-40B4-BE49-F238E27FC236}">
                                <a16:creationId xmlns:a16="http://schemas.microsoft.com/office/drawing/2014/main" xmlns="" id="{28E7D53A-4F4E-4453-8012-B9D3B2E40A8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765" name="Group 4764">
                        <a:extLst>
                          <a:ext uri="{FF2B5EF4-FFF2-40B4-BE49-F238E27FC236}">
                            <a16:creationId xmlns:a16="http://schemas.microsoft.com/office/drawing/2014/main" xmlns="" id="{8F137765-AEC1-4834-85D4-3245D1228B6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88747" y="5685580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802" name="Rectangle: Rounded Corners 4801">
                          <a:extLst>
                            <a:ext uri="{FF2B5EF4-FFF2-40B4-BE49-F238E27FC236}">
                              <a16:creationId xmlns:a16="http://schemas.microsoft.com/office/drawing/2014/main" xmlns="" id="{74FF8C58-1D7C-48C9-B44E-43E31DBF36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803" name="Group 4802">
                          <a:extLst>
                            <a:ext uri="{FF2B5EF4-FFF2-40B4-BE49-F238E27FC236}">
                              <a16:creationId xmlns:a16="http://schemas.microsoft.com/office/drawing/2014/main" xmlns="" id="{990618E6-5637-454A-823B-2B71F2C7D0B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816" name="Rectangle 4815">
                            <a:extLst>
                              <a:ext uri="{FF2B5EF4-FFF2-40B4-BE49-F238E27FC236}">
                                <a16:creationId xmlns:a16="http://schemas.microsoft.com/office/drawing/2014/main" xmlns="" id="{19A2DDEE-4F41-4F33-8771-8DADB5BDAC6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17" name="Rectangle 4816">
                            <a:extLst>
                              <a:ext uri="{FF2B5EF4-FFF2-40B4-BE49-F238E27FC236}">
                                <a16:creationId xmlns:a16="http://schemas.microsoft.com/office/drawing/2014/main" xmlns="" id="{A2EDA879-1346-4C4B-9536-4B0297162C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18" name="Rectangle 4817">
                            <a:extLst>
                              <a:ext uri="{FF2B5EF4-FFF2-40B4-BE49-F238E27FC236}">
                                <a16:creationId xmlns:a16="http://schemas.microsoft.com/office/drawing/2014/main" xmlns="" id="{B29CE2C5-AC3C-4483-A124-9E49D48C2DB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04" name="Group 4803">
                          <a:extLst>
                            <a:ext uri="{FF2B5EF4-FFF2-40B4-BE49-F238E27FC236}">
                              <a16:creationId xmlns:a16="http://schemas.microsoft.com/office/drawing/2014/main" xmlns="" id="{5219B101-7C00-4264-BB5F-40AA2039357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813" name="Oval 4812">
                            <a:extLst>
                              <a:ext uri="{FF2B5EF4-FFF2-40B4-BE49-F238E27FC236}">
                                <a16:creationId xmlns:a16="http://schemas.microsoft.com/office/drawing/2014/main" xmlns="" id="{E51032D7-FD4F-4523-8244-48720BFDFCE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814" name="Oval 4813">
                            <a:extLst>
                              <a:ext uri="{FF2B5EF4-FFF2-40B4-BE49-F238E27FC236}">
                                <a16:creationId xmlns:a16="http://schemas.microsoft.com/office/drawing/2014/main" xmlns="" id="{9DAB4183-1C38-4D24-AB35-E558FB7A713A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15" name="Oval 4814">
                            <a:extLst>
                              <a:ext uri="{FF2B5EF4-FFF2-40B4-BE49-F238E27FC236}">
                                <a16:creationId xmlns:a16="http://schemas.microsoft.com/office/drawing/2014/main" xmlns="" id="{1670FEED-824E-47B9-BFF2-9EED788CE2A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05" name="Group 4804">
                          <a:extLst>
                            <a:ext uri="{FF2B5EF4-FFF2-40B4-BE49-F238E27FC236}">
                              <a16:creationId xmlns:a16="http://schemas.microsoft.com/office/drawing/2014/main" xmlns="" id="{8E4493D8-EC9F-4121-8B14-C95B7AE5FED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810" name="Oval 4809">
                            <a:extLst>
                              <a:ext uri="{FF2B5EF4-FFF2-40B4-BE49-F238E27FC236}">
                                <a16:creationId xmlns:a16="http://schemas.microsoft.com/office/drawing/2014/main" xmlns="" id="{2D8C63AE-9C54-49AA-B400-4E949DB2B69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11" name="Oval 4810">
                            <a:extLst>
                              <a:ext uri="{FF2B5EF4-FFF2-40B4-BE49-F238E27FC236}">
                                <a16:creationId xmlns:a16="http://schemas.microsoft.com/office/drawing/2014/main" xmlns="" id="{FB1E5F46-BD04-4744-A657-EC77103B113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12" name="Oval 4811">
                            <a:extLst>
                              <a:ext uri="{FF2B5EF4-FFF2-40B4-BE49-F238E27FC236}">
                                <a16:creationId xmlns:a16="http://schemas.microsoft.com/office/drawing/2014/main" xmlns="" id="{6586C39B-4404-45F6-A796-919CA2D2B0E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06" name="Group 4805">
                          <a:extLst>
                            <a:ext uri="{FF2B5EF4-FFF2-40B4-BE49-F238E27FC236}">
                              <a16:creationId xmlns:a16="http://schemas.microsoft.com/office/drawing/2014/main" xmlns="" id="{BC0339F6-5EA3-4816-9E69-DD9E67776D1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807" name="Oval 4806">
                            <a:extLst>
                              <a:ext uri="{FF2B5EF4-FFF2-40B4-BE49-F238E27FC236}">
                                <a16:creationId xmlns:a16="http://schemas.microsoft.com/office/drawing/2014/main" xmlns="" id="{F1FAF335-A043-4C29-9684-3A18A650951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08" name="Oval 4807">
                            <a:extLst>
                              <a:ext uri="{FF2B5EF4-FFF2-40B4-BE49-F238E27FC236}">
                                <a16:creationId xmlns:a16="http://schemas.microsoft.com/office/drawing/2014/main" xmlns="" id="{E464F539-75EC-47C6-8B67-B40029AFFB7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09" name="Oval 4808">
                            <a:extLst>
                              <a:ext uri="{FF2B5EF4-FFF2-40B4-BE49-F238E27FC236}">
                                <a16:creationId xmlns:a16="http://schemas.microsoft.com/office/drawing/2014/main" xmlns="" id="{F0883828-5A3A-4749-A98A-087786D049E4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766" name="Group 4765">
                        <a:extLst>
                          <a:ext uri="{FF2B5EF4-FFF2-40B4-BE49-F238E27FC236}">
                            <a16:creationId xmlns:a16="http://schemas.microsoft.com/office/drawing/2014/main" xmlns="" id="{5E323AA1-8BCC-4E7C-91A8-BD3852AFFA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0378" y="5745079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785" name="Rectangle: Rounded Corners 4784">
                          <a:extLst>
                            <a:ext uri="{FF2B5EF4-FFF2-40B4-BE49-F238E27FC236}">
                              <a16:creationId xmlns:a16="http://schemas.microsoft.com/office/drawing/2014/main" xmlns="" id="{A9AC7B7A-627D-4435-8C2F-F703008CD2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786" name="Group 4785">
                          <a:extLst>
                            <a:ext uri="{FF2B5EF4-FFF2-40B4-BE49-F238E27FC236}">
                              <a16:creationId xmlns:a16="http://schemas.microsoft.com/office/drawing/2014/main" xmlns="" id="{CFC34705-3D3D-4E9F-AB5E-295090948F4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799" name="Rectangle 4798">
                            <a:extLst>
                              <a:ext uri="{FF2B5EF4-FFF2-40B4-BE49-F238E27FC236}">
                                <a16:creationId xmlns:a16="http://schemas.microsoft.com/office/drawing/2014/main" xmlns="" id="{32652648-A9DC-4E22-9441-38552C83FCB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00" name="Rectangle 4799">
                            <a:extLst>
                              <a:ext uri="{FF2B5EF4-FFF2-40B4-BE49-F238E27FC236}">
                                <a16:creationId xmlns:a16="http://schemas.microsoft.com/office/drawing/2014/main" xmlns="" id="{D31ECFB2-59C2-44EB-AF60-BFE930F701C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01" name="Rectangle 4800">
                            <a:extLst>
                              <a:ext uri="{FF2B5EF4-FFF2-40B4-BE49-F238E27FC236}">
                                <a16:creationId xmlns:a16="http://schemas.microsoft.com/office/drawing/2014/main" xmlns="" id="{F0D62AF5-2FF2-4176-A058-577C0BAE38D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787" name="Group 4786">
                          <a:extLst>
                            <a:ext uri="{FF2B5EF4-FFF2-40B4-BE49-F238E27FC236}">
                              <a16:creationId xmlns:a16="http://schemas.microsoft.com/office/drawing/2014/main" xmlns="" id="{DC9714A4-57D8-4056-9A89-F72C98AF19A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796" name="Oval 4795">
                            <a:extLst>
                              <a:ext uri="{FF2B5EF4-FFF2-40B4-BE49-F238E27FC236}">
                                <a16:creationId xmlns:a16="http://schemas.microsoft.com/office/drawing/2014/main" xmlns="" id="{D43B926B-C273-4713-A827-04E7AF61350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797" name="Oval 4796">
                            <a:extLst>
                              <a:ext uri="{FF2B5EF4-FFF2-40B4-BE49-F238E27FC236}">
                                <a16:creationId xmlns:a16="http://schemas.microsoft.com/office/drawing/2014/main" xmlns="" id="{EAEE3951-A629-4CDE-9C72-C2A411F5E394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98" name="Oval 4797">
                            <a:extLst>
                              <a:ext uri="{FF2B5EF4-FFF2-40B4-BE49-F238E27FC236}">
                                <a16:creationId xmlns:a16="http://schemas.microsoft.com/office/drawing/2014/main" xmlns="" id="{722BF1AB-695F-4BFC-95CA-32522BE0D78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788" name="Group 4787">
                          <a:extLst>
                            <a:ext uri="{FF2B5EF4-FFF2-40B4-BE49-F238E27FC236}">
                              <a16:creationId xmlns:a16="http://schemas.microsoft.com/office/drawing/2014/main" xmlns="" id="{F4DCF359-F4CE-40B8-94BD-2E0474EF22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793" name="Oval 4792">
                            <a:extLst>
                              <a:ext uri="{FF2B5EF4-FFF2-40B4-BE49-F238E27FC236}">
                                <a16:creationId xmlns:a16="http://schemas.microsoft.com/office/drawing/2014/main" xmlns="" id="{51E8FD5A-5604-4291-9865-266FD8ED75F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94" name="Oval 4793">
                            <a:extLst>
                              <a:ext uri="{FF2B5EF4-FFF2-40B4-BE49-F238E27FC236}">
                                <a16:creationId xmlns:a16="http://schemas.microsoft.com/office/drawing/2014/main" xmlns="" id="{FC72E742-2118-4FDF-8F98-E0EAF7D1236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95" name="Oval 4794">
                            <a:extLst>
                              <a:ext uri="{FF2B5EF4-FFF2-40B4-BE49-F238E27FC236}">
                                <a16:creationId xmlns:a16="http://schemas.microsoft.com/office/drawing/2014/main" xmlns="" id="{0AB041B9-B947-4901-ABD5-D9D56A4C5B8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789" name="Group 4788">
                          <a:extLst>
                            <a:ext uri="{FF2B5EF4-FFF2-40B4-BE49-F238E27FC236}">
                              <a16:creationId xmlns:a16="http://schemas.microsoft.com/office/drawing/2014/main" xmlns="" id="{32F39465-7685-46A5-80CC-7BDAF98627C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790" name="Oval 4789">
                            <a:extLst>
                              <a:ext uri="{FF2B5EF4-FFF2-40B4-BE49-F238E27FC236}">
                                <a16:creationId xmlns:a16="http://schemas.microsoft.com/office/drawing/2014/main" xmlns="" id="{D9A62F97-73BC-40AE-A70D-3E48F4D8C29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91" name="Oval 4790">
                            <a:extLst>
                              <a:ext uri="{FF2B5EF4-FFF2-40B4-BE49-F238E27FC236}">
                                <a16:creationId xmlns:a16="http://schemas.microsoft.com/office/drawing/2014/main" xmlns="" id="{7B701127-DED5-4562-B941-E088E005166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92" name="Oval 4791">
                            <a:extLst>
                              <a:ext uri="{FF2B5EF4-FFF2-40B4-BE49-F238E27FC236}">
                                <a16:creationId xmlns:a16="http://schemas.microsoft.com/office/drawing/2014/main" xmlns="" id="{8FE50CE0-8B1D-4F2B-8469-011A5C137EF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767" name="Group 4766">
                        <a:extLst>
                          <a:ext uri="{FF2B5EF4-FFF2-40B4-BE49-F238E27FC236}">
                            <a16:creationId xmlns:a16="http://schemas.microsoft.com/office/drawing/2014/main" xmlns="" id="{314A2CDC-ED76-4DB9-B111-C967189485A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52011" y="5804579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768" name="Rectangle: Rounded Corners 4767">
                          <a:extLst>
                            <a:ext uri="{FF2B5EF4-FFF2-40B4-BE49-F238E27FC236}">
                              <a16:creationId xmlns:a16="http://schemas.microsoft.com/office/drawing/2014/main" xmlns="" id="{6671047F-9128-4E15-9991-3E7B8C126F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769" name="Group 4768">
                          <a:extLst>
                            <a:ext uri="{FF2B5EF4-FFF2-40B4-BE49-F238E27FC236}">
                              <a16:creationId xmlns:a16="http://schemas.microsoft.com/office/drawing/2014/main" xmlns="" id="{1B88EF1B-2652-4FE5-AFEB-36205D8C002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782" name="Rectangle 4781">
                            <a:extLst>
                              <a:ext uri="{FF2B5EF4-FFF2-40B4-BE49-F238E27FC236}">
                                <a16:creationId xmlns:a16="http://schemas.microsoft.com/office/drawing/2014/main" xmlns="" id="{EDBF8858-10D6-4842-83E7-1D92EC03732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83" name="Rectangle 4782">
                            <a:extLst>
                              <a:ext uri="{FF2B5EF4-FFF2-40B4-BE49-F238E27FC236}">
                                <a16:creationId xmlns:a16="http://schemas.microsoft.com/office/drawing/2014/main" xmlns="" id="{372BCF53-E9A6-4D8D-A286-59D079361A6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84" name="Rectangle 4783">
                            <a:extLst>
                              <a:ext uri="{FF2B5EF4-FFF2-40B4-BE49-F238E27FC236}">
                                <a16:creationId xmlns:a16="http://schemas.microsoft.com/office/drawing/2014/main" xmlns="" id="{3B0C0EF9-DE96-4066-85DA-7126544F934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770" name="Group 4769">
                          <a:extLst>
                            <a:ext uri="{FF2B5EF4-FFF2-40B4-BE49-F238E27FC236}">
                              <a16:creationId xmlns:a16="http://schemas.microsoft.com/office/drawing/2014/main" xmlns="" id="{777F32FA-AFBD-47A8-9935-6FD2DFC4ACF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779" name="Oval 4778">
                            <a:extLst>
                              <a:ext uri="{FF2B5EF4-FFF2-40B4-BE49-F238E27FC236}">
                                <a16:creationId xmlns:a16="http://schemas.microsoft.com/office/drawing/2014/main" xmlns="" id="{930D2A71-FD05-40A4-98A4-26D06568B0A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780" name="Oval 4779">
                            <a:extLst>
                              <a:ext uri="{FF2B5EF4-FFF2-40B4-BE49-F238E27FC236}">
                                <a16:creationId xmlns:a16="http://schemas.microsoft.com/office/drawing/2014/main" xmlns="" id="{3BC204F9-78EE-4884-8E43-DF04DEF009B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81" name="Oval 4780">
                            <a:extLst>
                              <a:ext uri="{FF2B5EF4-FFF2-40B4-BE49-F238E27FC236}">
                                <a16:creationId xmlns:a16="http://schemas.microsoft.com/office/drawing/2014/main" xmlns="" id="{C1FC72E4-1A3F-4096-A116-D7A9110FFBE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771" name="Group 4770">
                          <a:extLst>
                            <a:ext uri="{FF2B5EF4-FFF2-40B4-BE49-F238E27FC236}">
                              <a16:creationId xmlns:a16="http://schemas.microsoft.com/office/drawing/2014/main" xmlns="" id="{9B46AF35-9667-4CDF-B7CA-A4BAB7F02D7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776" name="Oval 4775">
                            <a:extLst>
                              <a:ext uri="{FF2B5EF4-FFF2-40B4-BE49-F238E27FC236}">
                                <a16:creationId xmlns:a16="http://schemas.microsoft.com/office/drawing/2014/main" xmlns="" id="{BA7F0DC4-5D52-4C2A-AD3E-30DE414252C4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77" name="Oval 4776">
                            <a:extLst>
                              <a:ext uri="{FF2B5EF4-FFF2-40B4-BE49-F238E27FC236}">
                                <a16:creationId xmlns:a16="http://schemas.microsoft.com/office/drawing/2014/main" xmlns="" id="{E3F1524C-674C-4D54-B9A1-E16BF8EF401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78" name="Oval 4777">
                            <a:extLst>
                              <a:ext uri="{FF2B5EF4-FFF2-40B4-BE49-F238E27FC236}">
                                <a16:creationId xmlns:a16="http://schemas.microsoft.com/office/drawing/2014/main" xmlns="" id="{1A32F881-F49A-4695-ACDB-618CD24E2C2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772" name="Group 4771">
                          <a:extLst>
                            <a:ext uri="{FF2B5EF4-FFF2-40B4-BE49-F238E27FC236}">
                              <a16:creationId xmlns:a16="http://schemas.microsoft.com/office/drawing/2014/main" xmlns="" id="{D5E2A883-1698-45F0-9C1B-3F3DEF59B53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773" name="Oval 4772">
                            <a:extLst>
                              <a:ext uri="{FF2B5EF4-FFF2-40B4-BE49-F238E27FC236}">
                                <a16:creationId xmlns:a16="http://schemas.microsoft.com/office/drawing/2014/main" xmlns="" id="{9E164430-5A65-42D1-BACC-092996A8E28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74" name="Oval 4773">
                            <a:extLst>
                              <a:ext uri="{FF2B5EF4-FFF2-40B4-BE49-F238E27FC236}">
                                <a16:creationId xmlns:a16="http://schemas.microsoft.com/office/drawing/2014/main" xmlns="" id="{1BAAFBDD-3C13-445F-B06F-F4B9431F8B6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75" name="Oval 4774">
                            <a:extLst>
                              <a:ext uri="{FF2B5EF4-FFF2-40B4-BE49-F238E27FC236}">
                                <a16:creationId xmlns:a16="http://schemas.microsoft.com/office/drawing/2014/main" xmlns="" id="{020CD27B-399E-462D-A30A-6B5D95F1154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870" name="Group 4869">
                      <a:extLst>
                        <a:ext uri="{FF2B5EF4-FFF2-40B4-BE49-F238E27FC236}">
                          <a16:creationId xmlns:a16="http://schemas.microsoft.com/office/drawing/2014/main" xmlns="" id="{952396A1-B700-458B-9B65-2909CE4FF0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22541" y="5474792"/>
                      <a:ext cx="768532" cy="762359"/>
                      <a:chOff x="5543854" y="5507083"/>
                      <a:chExt cx="768532" cy="762359"/>
                    </a:xfrm>
                  </p:grpSpPr>
                  <p:grpSp>
                    <p:nvGrpSpPr>
                      <p:cNvPr id="4871" name="Group 4870">
                        <a:extLst>
                          <a:ext uri="{FF2B5EF4-FFF2-40B4-BE49-F238E27FC236}">
                            <a16:creationId xmlns:a16="http://schemas.microsoft.com/office/drawing/2014/main" xmlns="" id="{E5EFFA91-53BF-4A99-8225-13188589429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43854" y="5507083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962" name="Rectangle: Rounded Corners 4961">
                          <a:extLst>
                            <a:ext uri="{FF2B5EF4-FFF2-40B4-BE49-F238E27FC236}">
                              <a16:creationId xmlns:a16="http://schemas.microsoft.com/office/drawing/2014/main" xmlns="" id="{6FE4A96C-C6ED-4778-B264-662793EFAC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963" name="Group 4962">
                          <a:extLst>
                            <a:ext uri="{FF2B5EF4-FFF2-40B4-BE49-F238E27FC236}">
                              <a16:creationId xmlns:a16="http://schemas.microsoft.com/office/drawing/2014/main" xmlns="" id="{6E370B7B-733F-44DF-BE73-44408CF7F68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976" name="Rectangle 4975">
                            <a:extLst>
                              <a:ext uri="{FF2B5EF4-FFF2-40B4-BE49-F238E27FC236}">
                                <a16:creationId xmlns:a16="http://schemas.microsoft.com/office/drawing/2014/main" xmlns="" id="{B2E2E348-7199-41F8-BE6C-7F647BB4347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77" name="Rectangle 4976">
                            <a:extLst>
                              <a:ext uri="{FF2B5EF4-FFF2-40B4-BE49-F238E27FC236}">
                                <a16:creationId xmlns:a16="http://schemas.microsoft.com/office/drawing/2014/main" xmlns="" id="{CD8C6077-2C87-4A97-BB8C-EDEAEC6004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78" name="Rectangle 4977">
                            <a:extLst>
                              <a:ext uri="{FF2B5EF4-FFF2-40B4-BE49-F238E27FC236}">
                                <a16:creationId xmlns:a16="http://schemas.microsoft.com/office/drawing/2014/main" xmlns="" id="{DE38E123-0B40-48E6-A355-E5A2F3BE6A4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964" name="Group 4963">
                          <a:extLst>
                            <a:ext uri="{FF2B5EF4-FFF2-40B4-BE49-F238E27FC236}">
                              <a16:creationId xmlns:a16="http://schemas.microsoft.com/office/drawing/2014/main" xmlns="" id="{6AEF6CFE-9DEE-45ED-BFA3-B9E3919880A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973" name="Oval 4972">
                            <a:extLst>
                              <a:ext uri="{FF2B5EF4-FFF2-40B4-BE49-F238E27FC236}">
                                <a16:creationId xmlns:a16="http://schemas.microsoft.com/office/drawing/2014/main" xmlns="" id="{45946FB2-3019-45B7-A0CF-F0F1303AECA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974" name="Oval 4973">
                            <a:extLst>
                              <a:ext uri="{FF2B5EF4-FFF2-40B4-BE49-F238E27FC236}">
                                <a16:creationId xmlns:a16="http://schemas.microsoft.com/office/drawing/2014/main" xmlns="" id="{44F0DDC8-273E-4416-A860-64F6E2D36FE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75" name="Oval 4974">
                            <a:extLst>
                              <a:ext uri="{FF2B5EF4-FFF2-40B4-BE49-F238E27FC236}">
                                <a16:creationId xmlns:a16="http://schemas.microsoft.com/office/drawing/2014/main" xmlns="" id="{DADE23E6-3036-4D70-94AD-8118D76DCCA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965" name="Group 4964">
                          <a:extLst>
                            <a:ext uri="{FF2B5EF4-FFF2-40B4-BE49-F238E27FC236}">
                              <a16:creationId xmlns:a16="http://schemas.microsoft.com/office/drawing/2014/main" xmlns="" id="{CD09F4D2-4BBC-4FD2-A536-1476F8903DE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970" name="Oval 4969">
                            <a:extLst>
                              <a:ext uri="{FF2B5EF4-FFF2-40B4-BE49-F238E27FC236}">
                                <a16:creationId xmlns:a16="http://schemas.microsoft.com/office/drawing/2014/main" xmlns="" id="{DE78C467-FDF4-49F0-827F-8DBA3E271F4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71" name="Oval 4970">
                            <a:extLst>
                              <a:ext uri="{FF2B5EF4-FFF2-40B4-BE49-F238E27FC236}">
                                <a16:creationId xmlns:a16="http://schemas.microsoft.com/office/drawing/2014/main" xmlns="" id="{D9FFAB61-F90A-4479-9E18-C72FDBC48B2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72" name="Oval 4971">
                            <a:extLst>
                              <a:ext uri="{FF2B5EF4-FFF2-40B4-BE49-F238E27FC236}">
                                <a16:creationId xmlns:a16="http://schemas.microsoft.com/office/drawing/2014/main" xmlns="" id="{7DDB918A-335F-4149-B391-A15F6C3D220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966" name="Group 4965">
                          <a:extLst>
                            <a:ext uri="{FF2B5EF4-FFF2-40B4-BE49-F238E27FC236}">
                              <a16:creationId xmlns:a16="http://schemas.microsoft.com/office/drawing/2014/main" xmlns="" id="{CE3AB46B-55BF-4832-A449-D07EBD537E5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967" name="Oval 4966">
                            <a:extLst>
                              <a:ext uri="{FF2B5EF4-FFF2-40B4-BE49-F238E27FC236}">
                                <a16:creationId xmlns:a16="http://schemas.microsoft.com/office/drawing/2014/main" xmlns="" id="{DD683FB7-41B5-4725-868D-7B8D959A957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68" name="Oval 4967">
                            <a:extLst>
                              <a:ext uri="{FF2B5EF4-FFF2-40B4-BE49-F238E27FC236}">
                                <a16:creationId xmlns:a16="http://schemas.microsoft.com/office/drawing/2014/main" xmlns="" id="{88663956-CD24-422A-88D0-DF1D593FF3C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69" name="Oval 4968">
                            <a:extLst>
                              <a:ext uri="{FF2B5EF4-FFF2-40B4-BE49-F238E27FC236}">
                                <a16:creationId xmlns:a16="http://schemas.microsoft.com/office/drawing/2014/main" xmlns="" id="{30BF57C8-3C78-47AD-8D15-CE0EC789935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872" name="Group 4871">
                        <a:extLst>
                          <a:ext uri="{FF2B5EF4-FFF2-40B4-BE49-F238E27FC236}">
                            <a16:creationId xmlns:a16="http://schemas.microsoft.com/office/drawing/2014/main" xmlns="" id="{B65001E1-C0A6-4687-8EEB-D08516C49E3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25485" y="5566582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945" name="Rectangle: Rounded Corners 4944">
                          <a:extLst>
                            <a:ext uri="{FF2B5EF4-FFF2-40B4-BE49-F238E27FC236}">
                              <a16:creationId xmlns:a16="http://schemas.microsoft.com/office/drawing/2014/main" xmlns="" id="{F8B4EA14-2E0D-44A3-BD4E-96217CF411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946" name="Group 4945">
                          <a:extLst>
                            <a:ext uri="{FF2B5EF4-FFF2-40B4-BE49-F238E27FC236}">
                              <a16:creationId xmlns:a16="http://schemas.microsoft.com/office/drawing/2014/main" xmlns="" id="{CB130F9C-5A4D-47E4-8FD8-CA09D922D65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959" name="Rectangle 4958">
                            <a:extLst>
                              <a:ext uri="{FF2B5EF4-FFF2-40B4-BE49-F238E27FC236}">
                                <a16:creationId xmlns:a16="http://schemas.microsoft.com/office/drawing/2014/main" xmlns="" id="{3E8277AF-2931-4862-8BB3-D846C8DD1C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60" name="Rectangle 4959">
                            <a:extLst>
                              <a:ext uri="{FF2B5EF4-FFF2-40B4-BE49-F238E27FC236}">
                                <a16:creationId xmlns:a16="http://schemas.microsoft.com/office/drawing/2014/main" xmlns="" id="{5D3B5770-DC82-4C44-A8F4-079693232C8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61" name="Rectangle 4960">
                            <a:extLst>
                              <a:ext uri="{FF2B5EF4-FFF2-40B4-BE49-F238E27FC236}">
                                <a16:creationId xmlns:a16="http://schemas.microsoft.com/office/drawing/2014/main" xmlns="" id="{80F06A7C-3AC5-40B2-851A-A27080DF4C6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947" name="Group 4946">
                          <a:extLst>
                            <a:ext uri="{FF2B5EF4-FFF2-40B4-BE49-F238E27FC236}">
                              <a16:creationId xmlns:a16="http://schemas.microsoft.com/office/drawing/2014/main" xmlns="" id="{82AD723B-83AE-4A93-A732-DC23F2CB8A8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956" name="Oval 4955">
                            <a:extLst>
                              <a:ext uri="{FF2B5EF4-FFF2-40B4-BE49-F238E27FC236}">
                                <a16:creationId xmlns:a16="http://schemas.microsoft.com/office/drawing/2014/main" xmlns="" id="{06FAD934-FE14-4920-A8DE-E5701D6D448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957" name="Oval 4956">
                            <a:extLst>
                              <a:ext uri="{FF2B5EF4-FFF2-40B4-BE49-F238E27FC236}">
                                <a16:creationId xmlns:a16="http://schemas.microsoft.com/office/drawing/2014/main" xmlns="" id="{1D7AB720-B270-446B-9C0F-AEB0FD212D6A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58" name="Oval 4957">
                            <a:extLst>
                              <a:ext uri="{FF2B5EF4-FFF2-40B4-BE49-F238E27FC236}">
                                <a16:creationId xmlns:a16="http://schemas.microsoft.com/office/drawing/2014/main" xmlns="" id="{63CFA6D7-3D08-4CF2-8238-284B6CD0C06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948" name="Group 4947">
                          <a:extLst>
                            <a:ext uri="{FF2B5EF4-FFF2-40B4-BE49-F238E27FC236}">
                              <a16:creationId xmlns:a16="http://schemas.microsoft.com/office/drawing/2014/main" xmlns="" id="{9D6D686C-FF55-4C14-9B01-C574CBE07CE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953" name="Oval 4952">
                            <a:extLst>
                              <a:ext uri="{FF2B5EF4-FFF2-40B4-BE49-F238E27FC236}">
                                <a16:creationId xmlns:a16="http://schemas.microsoft.com/office/drawing/2014/main" xmlns="" id="{23CDAD74-3384-4C1D-9C1F-EE904C6113C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54" name="Oval 4953">
                            <a:extLst>
                              <a:ext uri="{FF2B5EF4-FFF2-40B4-BE49-F238E27FC236}">
                                <a16:creationId xmlns:a16="http://schemas.microsoft.com/office/drawing/2014/main" xmlns="" id="{B10F6763-86BD-4739-9293-BF1A86BB9E3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55" name="Oval 4954">
                            <a:extLst>
                              <a:ext uri="{FF2B5EF4-FFF2-40B4-BE49-F238E27FC236}">
                                <a16:creationId xmlns:a16="http://schemas.microsoft.com/office/drawing/2014/main" xmlns="" id="{7E8D9C93-9EC2-4C71-A194-D063338166B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949" name="Group 4948">
                          <a:extLst>
                            <a:ext uri="{FF2B5EF4-FFF2-40B4-BE49-F238E27FC236}">
                              <a16:creationId xmlns:a16="http://schemas.microsoft.com/office/drawing/2014/main" xmlns="" id="{F4E180F7-0678-435B-8B08-89178EAC18C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950" name="Oval 4949">
                            <a:extLst>
                              <a:ext uri="{FF2B5EF4-FFF2-40B4-BE49-F238E27FC236}">
                                <a16:creationId xmlns:a16="http://schemas.microsoft.com/office/drawing/2014/main" xmlns="" id="{BD153D6A-9184-47D3-A3E6-3F9374EBFE3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51" name="Oval 4950">
                            <a:extLst>
                              <a:ext uri="{FF2B5EF4-FFF2-40B4-BE49-F238E27FC236}">
                                <a16:creationId xmlns:a16="http://schemas.microsoft.com/office/drawing/2014/main" xmlns="" id="{8D08C103-554B-49EF-B8BB-A9A11E2D563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52" name="Oval 4951">
                            <a:extLst>
                              <a:ext uri="{FF2B5EF4-FFF2-40B4-BE49-F238E27FC236}">
                                <a16:creationId xmlns:a16="http://schemas.microsoft.com/office/drawing/2014/main" xmlns="" id="{4A7CA801-2243-4C7E-8F1D-5D2632CFD19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873" name="Group 4872">
                        <a:extLst>
                          <a:ext uri="{FF2B5EF4-FFF2-40B4-BE49-F238E27FC236}">
                            <a16:creationId xmlns:a16="http://schemas.microsoft.com/office/drawing/2014/main" xmlns="" id="{A1DB5EBB-A02B-46D5-A77E-9630E5BEF5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07116" y="5626081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928" name="Rectangle: Rounded Corners 4927">
                          <a:extLst>
                            <a:ext uri="{FF2B5EF4-FFF2-40B4-BE49-F238E27FC236}">
                              <a16:creationId xmlns:a16="http://schemas.microsoft.com/office/drawing/2014/main" xmlns="" id="{8C9F031B-EF84-4BC2-8E5E-E744EE7CA7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929" name="Group 4928">
                          <a:extLst>
                            <a:ext uri="{FF2B5EF4-FFF2-40B4-BE49-F238E27FC236}">
                              <a16:creationId xmlns:a16="http://schemas.microsoft.com/office/drawing/2014/main" xmlns="" id="{47F70290-8BB5-4D49-B214-C81D53C3CA6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942" name="Rectangle 4941">
                            <a:extLst>
                              <a:ext uri="{FF2B5EF4-FFF2-40B4-BE49-F238E27FC236}">
                                <a16:creationId xmlns:a16="http://schemas.microsoft.com/office/drawing/2014/main" xmlns="" id="{0A84217A-9707-4341-8FF9-F6B8C4E7AEB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43" name="Rectangle 4942">
                            <a:extLst>
                              <a:ext uri="{FF2B5EF4-FFF2-40B4-BE49-F238E27FC236}">
                                <a16:creationId xmlns:a16="http://schemas.microsoft.com/office/drawing/2014/main" xmlns="" id="{1E331D98-8694-4319-800D-9E4825ED92B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44" name="Rectangle 4943">
                            <a:extLst>
                              <a:ext uri="{FF2B5EF4-FFF2-40B4-BE49-F238E27FC236}">
                                <a16:creationId xmlns:a16="http://schemas.microsoft.com/office/drawing/2014/main" xmlns="" id="{A3B6958D-E0AE-495E-B204-66F8D3F3998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930" name="Group 4929">
                          <a:extLst>
                            <a:ext uri="{FF2B5EF4-FFF2-40B4-BE49-F238E27FC236}">
                              <a16:creationId xmlns:a16="http://schemas.microsoft.com/office/drawing/2014/main" xmlns="" id="{B373804C-9135-4A9C-B328-A4E67C3E94B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939" name="Oval 4938">
                            <a:extLst>
                              <a:ext uri="{FF2B5EF4-FFF2-40B4-BE49-F238E27FC236}">
                                <a16:creationId xmlns:a16="http://schemas.microsoft.com/office/drawing/2014/main" xmlns="" id="{76CF57E2-45B2-42A2-A297-CB7BEAA9990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940" name="Oval 4939">
                            <a:extLst>
                              <a:ext uri="{FF2B5EF4-FFF2-40B4-BE49-F238E27FC236}">
                                <a16:creationId xmlns:a16="http://schemas.microsoft.com/office/drawing/2014/main" xmlns="" id="{C1EF886A-3C66-4894-8E01-EB718FD3B1D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41" name="Oval 4940">
                            <a:extLst>
                              <a:ext uri="{FF2B5EF4-FFF2-40B4-BE49-F238E27FC236}">
                                <a16:creationId xmlns:a16="http://schemas.microsoft.com/office/drawing/2014/main" xmlns="" id="{9BF9520E-5734-41B8-883C-348DB0471D7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931" name="Group 4930">
                          <a:extLst>
                            <a:ext uri="{FF2B5EF4-FFF2-40B4-BE49-F238E27FC236}">
                              <a16:creationId xmlns:a16="http://schemas.microsoft.com/office/drawing/2014/main" xmlns="" id="{D9D90076-64FC-4C5C-968D-7987B23B470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936" name="Oval 4935">
                            <a:extLst>
                              <a:ext uri="{FF2B5EF4-FFF2-40B4-BE49-F238E27FC236}">
                                <a16:creationId xmlns:a16="http://schemas.microsoft.com/office/drawing/2014/main" xmlns="" id="{2DC1023B-854D-4D67-9150-E1A74A66631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37" name="Oval 4936">
                            <a:extLst>
                              <a:ext uri="{FF2B5EF4-FFF2-40B4-BE49-F238E27FC236}">
                                <a16:creationId xmlns:a16="http://schemas.microsoft.com/office/drawing/2014/main" xmlns="" id="{BA51CBD6-E28B-497E-97D0-D3FCD616B93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38" name="Oval 4937">
                            <a:extLst>
                              <a:ext uri="{FF2B5EF4-FFF2-40B4-BE49-F238E27FC236}">
                                <a16:creationId xmlns:a16="http://schemas.microsoft.com/office/drawing/2014/main" xmlns="" id="{118CF3FD-FA26-426D-AE92-350FDCC5609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932" name="Group 4931">
                          <a:extLst>
                            <a:ext uri="{FF2B5EF4-FFF2-40B4-BE49-F238E27FC236}">
                              <a16:creationId xmlns:a16="http://schemas.microsoft.com/office/drawing/2014/main" xmlns="" id="{95E88E2F-ECA6-492E-9A3D-104CF7D9DA4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933" name="Oval 4932">
                            <a:extLst>
                              <a:ext uri="{FF2B5EF4-FFF2-40B4-BE49-F238E27FC236}">
                                <a16:creationId xmlns:a16="http://schemas.microsoft.com/office/drawing/2014/main" xmlns="" id="{9396A30D-9F04-4E2C-A166-7A1ECA3A10D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34" name="Oval 4933">
                            <a:extLst>
                              <a:ext uri="{FF2B5EF4-FFF2-40B4-BE49-F238E27FC236}">
                                <a16:creationId xmlns:a16="http://schemas.microsoft.com/office/drawing/2014/main" xmlns="" id="{C112B61F-C906-4C12-82A8-6610FA29791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35" name="Oval 4934">
                            <a:extLst>
                              <a:ext uri="{FF2B5EF4-FFF2-40B4-BE49-F238E27FC236}">
                                <a16:creationId xmlns:a16="http://schemas.microsoft.com/office/drawing/2014/main" xmlns="" id="{E6FA0617-16D8-4872-BA71-7E6A3ACD9ADA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874" name="Group 4873">
                        <a:extLst>
                          <a:ext uri="{FF2B5EF4-FFF2-40B4-BE49-F238E27FC236}">
                            <a16:creationId xmlns:a16="http://schemas.microsoft.com/office/drawing/2014/main" xmlns="" id="{AB5B03DA-924E-4FF9-B72F-91D0E97641A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88747" y="5685580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911" name="Rectangle: Rounded Corners 4910">
                          <a:extLst>
                            <a:ext uri="{FF2B5EF4-FFF2-40B4-BE49-F238E27FC236}">
                              <a16:creationId xmlns:a16="http://schemas.microsoft.com/office/drawing/2014/main" xmlns="" id="{CFBB51F9-62DF-4CED-AC1E-1CA06C720B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912" name="Group 4911">
                          <a:extLst>
                            <a:ext uri="{FF2B5EF4-FFF2-40B4-BE49-F238E27FC236}">
                              <a16:creationId xmlns:a16="http://schemas.microsoft.com/office/drawing/2014/main" xmlns="" id="{45C360DE-BE22-4738-840E-813FBD19A2E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925" name="Rectangle 4924">
                            <a:extLst>
                              <a:ext uri="{FF2B5EF4-FFF2-40B4-BE49-F238E27FC236}">
                                <a16:creationId xmlns:a16="http://schemas.microsoft.com/office/drawing/2014/main" xmlns="" id="{8B6B9745-36E2-4E98-BABE-D7E66CE0024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26" name="Rectangle 4925">
                            <a:extLst>
                              <a:ext uri="{FF2B5EF4-FFF2-40B4-BE49-F238E27FC236}">
                                <a16:creationId xmlns:a16="http://schemas.microsoft.com/office/drawing/2014/main" xmlns="" id="{4D912368-C617-4446-9FBC-186DFDDC2AE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27" name="Rectangle 4926">
                            <a:extLst>
                              <a:ext uri="{FF2B5EF4-FFF2-40B4-BE49-F238E27FC236}">
                                <a16:creationId xmlns:a16="http://schemas.microsoft.com/office/drawing/2014/main" xmlns="" id="{87267CE7-F4A4-4B10-B0C1-E7D371F615A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913" name="Group 4912">
                          <a:extLst>
                            <a:ext uri="{FF2B5EF4-FFF2-40B4-BE49-F238E27FC236}">
                              <a16:creationId xmlns:a16="http://schemas.microsoft.com/office/drawing/2014/main" xmlns="" id="{7BE3CF29-28AE-4975-9908-12B5B304308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922" name="Oval 4921">
                            <a:extLst>
                              <a:ext uri="{FF2B5EF4-FFF2-40B4-BE49-F238E27FC236}">
                                <a16:creationId xmlns:a16="http://schemas.microsoft.com/office/drawing/2014/main" xmlns="" id="{36EEFF61-868C-4538-8CD7-F140A748DE4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923" name="Oval 4922">
                            <a:extLst>
                              <a:ext uri="{FF2B5EF4-FFF2-40B4-BE49-F238E27FC236}">
                                <a16:creationId xmlns:a16="http://schemas.microsoft.com/office/drawing/2014/main" xmlns="" id="{250F378A-3E5A-4217-91D3-4153E5F34CC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24" name="Oval 4923">
                            <a:extLst>
                              <a:ext uri="{FF2B5EF4-FFF2-40B4-BE49-F238E27FC236}">
                                <a16:creationId xmlns:a16="http://schemas.microsoft.com/office/drawing/2014/main" xmlns="" id="{D8E46E67-0BAD-4D03-95D0-373EA24030A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914" name="Group 4913">
                          <a:extLst>
                            <a:ext uri="{FF2B5EF4-FFF2-40B4-BE49-F238E27FC236}">
                              <a16:creationId xmlns:a16="http://schemas.microsoft.com/office/drawing/2014/main" xmlns="" id="{7A82CE5C-5B5D-4963-BCF1-2E9F16EDCE6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919" name="Oval 4918">
                            <a:extLst>
                              <a:ext uri="{FF2B5EF4-FFF2-40B4-BE49-F238E27FC236}">
                                <a16:creationId xmlns:a16="http://schemas.microsoft.com/office/drawing/2014/main" xmlns="" id="{63667247-8D45-4107-A4C4-DB0D793797B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20" name="Oval 4919">
                            <a:extLst>
                              <a:ext uri="{FF2B5EF4-FFF2-40B4-BE49-F238E27FC236}">
                                <a16:creationId xmlns:a16="http://schemas.microsoft.com/office/drawing/2014/main" xmlns="" id="{43F9B281-057B-4584-9C4B-F1A8FC1740D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21" name="Oval 4920">
                            <a:extLst>
                              <a:ext uri="{FF2B5EF4-FFF2-40B4-BE49-F238E27FC236}">
                                <a16:creationId xmlns:a16="http://schemas.microsoft.com/office/drawing/2014/main" xmlns="" id="{9B495079-D823-403C-B4EB-23361E7D1EF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915" name="Group 4914">
                          <a:extLst>
                            <a:ext uri="{FF2B5EF4-FFF2-40B4-BE49-F238E27FC236}">
                              <a16:creationId xmlns:a16="http://schemas.microsoft.com/office/drawing/2014/main" xmlns="" id="{7FB38259-F61B-46EE-9E34-475BCD2F965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916" name="Oval 4915">
                            <a:extLst>
                              <a:ext uri="{FF2B5EF4-FFF2-40B4-BE49-F238E27FC236}">
                                <a16:creationId xmlns:a16="http://schemas.microsoft.com/office/drawing/2014/main" xmlns="" id="{5BD0157A-6064-4C8D-B307-50FAB61CD5B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17" name="Oval 4916">
                            <a:extLst>
                              <a:ext uri="{FF2B5EF4-FFF2-40B4-BE49-F238E27FC236}">
                                <a16:creationId xmlns:a16="http://schemas.microsoft.com/office/drawing/2014/main" xmlns="" id="{1AB2B571-3318-4D0F-9670-EA388AFA217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18" name="Oval 4917">
                            <a:extLst>
                              <a:ext uri="{FF2B5EF4-FFF2-40B4-BE49-F238E27FC236}">
                                <a16:creationId xmlns:a16="http://schemas.microsoft.com/office/drawing/2014/main" xmlns="" id="{95F54F34-C43A-461E-81CD-4BFE06D3F814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875" name="Group 4874">
                        <a:extLst>
                          <a:ext uri="{FF2B5EF4-FFF2-40B4-BE49-F238E27FC236}">
                            <a16:creationId xmlns:a16="http://schemas.microsoft.com/office/drawing/2014/main" xmlns="" id="{4B004641-13FA-4C86-9CC2-AF20E11DF5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0378" y="5745079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894" name="Rectangle: Rounded Corners 4893">
                          <a:extLst>
                            <a:ext uri="{FF2B5EF4-FFF2-40B4-BE49-F238E27FC236}">
                              <a16:creationId xmlns:a16="http://schemas.microsoft.com/office/drawing/2014/main" xmlns="" id="{B7A73BA5-45D0-43C5-BF43-6233797E79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895" name="Group 4894">
                          <a:extLst>
                            <a:ext uri="{FF2B5EF4-FFF2-40B4-BE49-F238E27FC236}">
                              <a16:creationId xmlns:a16="http://schemas.microsoft.com/office/drawing/2014/main" xmlns="" id="{6F4BD142-D92E-4933-90DA-1C90F74DB0A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908" name="Rectangle 4907">
                            <a:extLst>
                              <a:ext uri="{FF2B5EF4-FFF2-40B4-BE49-F238E27FC236}">
                                <a16:creationId xmlns:a16="http://schemas.microsoft.com/office/drawing/2014/main" xmlns="" id="{591CFFE1-99DE-48AF-9F04-9BFB0CF1E60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09" name="Rectangle 4908">
                            <a:extLst>
                              <a:ext uri="{FF2B5EF4-FFF2-40B4-BE49-F238E27FC236}">
                                <a16:creationId xmlns:a16="http://schemas.microsoft.com/office/drawing/2014/main" xmlns="" id="{CAEC1602-6FB4-4E07-A37D-F5C67A514E6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10" name="Rectangle 4909">
                            <a:extLst>
                              <a:ext uri="{FF2B5EF4-FFF2-40B4-BE49-F238E27FC236}">
                                <a16:creationId xmlns:a16="http://schemas.microsoft.com/office/drawing/2014/main" xmlns="" id="{82253B15-0C7F-4C83-B32E-E66FEB55F13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96" name="Group 4895">
                          <a:extLst>
                            <a:ext uri="{FF2B5EF4-FFF2-40B4-BE49-F238E27FC236}">
                              <a16:creationId xmlns:a16="http://schemas.microsoft.com/office/drawing/2014/main" xmlns="" id="{C5E06CDD-0F54-44E1-9664-77E0B26D8F4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905" name="Oval 4904">
                            <a:extLst>
                              <a:ext uri="{FF2B5EF4-FFF2-40B4-BE49-F238E27FC236}">
                                <a16:creationId xmlns:a16="http://schemas.microsoft.com/office/drawing/2014/main" xmlns="" id="{5CC778E5-C8D0-4B40-9D87-C170A79DD17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906" name="Oval 4905">
                            <a:extLst>
                              <a:ext uri="{FF2B5EF4-FFF2-40B4-BE49-F238E27FC236}">
                                <a16:creationId xmlns:a16="http://schemas.microsoft.com/office/drawing/2014/main" xmlns="" id="{C6CDA44C-D760-4149-BC33-5E6146EC173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07" name="Oval 4906">
                            <a:extLst>
                              <a:ext uri="{FF2B5EF4-FFF2-40B4-BE49-F238E27FC236}">
                                <a16:creationId xmlns:a16="http://schemas.microsoft.com/office/drawing/2014/main" xmlns="" id="{01A854C4-99EB-4E05-901D-6440715EC02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97" name="Group 4896">
                          <a:extLst>
                            <a:ext uri="{FF2B5EF4-FFF2-40B4-BE49-F238E27FC236}">
                              <a16:creationId xmlns:a16="http://schemas.microsoft.com/office/drawing/2014/main" xmlns="" id="{407ABF11-662E-4426-94EC-217185AB607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902" name="Oval 4901">
                            <a:extLst>
                              <a:ext uri="{FF2B5EF4-FFF2-40B4-BE49-F238E27FC236}">
                                <a16:creationId xmlns:a16="http://schemas.microsoft.com/office/drawing/2014/main" xmlns="" id="{9D382548-C0F2-48F7-85F0-81E89478E75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03" name="Oval 4902">
                            <a:extLst>
                              <a:ext uri="{FF2B5EF4-FFF2-40B4-BE49-F238E27FC236}">
                                <a16:creationId xmlns:a16="http://schemas.microsoft.com/office/drawing/2014/main" xmlns="" id="{E2A0588E-5451-44F6-8DC3-007373324D7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04" name="Oval 4903">
                            <a:extLst>
                              <a:ext uri="{FF2B5EF4-FFF2-40B4-BE49-F238E27FC236}">
                                <a16:creationId xmlns:a16="http://schemas.microsoft.com/office/drawing/2014/main" xmlns="" id="{D7E6C2BD-D256-410F-A4C0-068F8B124A4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98" name="Group 4897">
                          <a:extLst>
                            <a:ext uri="{FF2B5EF4-FFF2-40B4-BE49-F238E27FC236}">
                              <a16:creationId xmlns:a16="http://schemas.microsoft.com/office/drawing/2014/main" xmlns="" id="{3FD8C47E-64CF-4E75-8FB2-C8528BF3E6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899" name="Oval 4898">
                            <a:extLst>
                              <a:ext uri="{FF2B5EF4-FFF2-40B4-BE49-F238E27FC236}">
                                <a16:creationId xmlns:a16="http://schemas.microsoft.com/office/drawing/2014/main" xmlns="" id="{D654BFF3-D9B2-4165-A8E7-38E45D1C433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00" name="Oval 4899">
                            <a:extLst>
                              <a:ext uri="{FF2B5EF4-FFF2-40B4-BE49-F238E27FC236}">
                                <a16:creationId xmlns:a16="http://schemas.microsoft.com/office/drawing/2014/main" xmlns="" id="{F627B1AC-F026-405F-9285-6CA54D5B9C4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901" name="Oval 4900">
                            <a:extLst>
                              <a:ext uri="{FF2B5EF4-FFF2-40B4-BE49-F238E27FC236}">
                                <a16:creationId xmlns:a16="http://schemas.microsoft.com/office/drawing/2014/main" xmlns="" id="{32311237-28FA-40B8-AE5F-1ABF69F01D7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876" name="Group 4875">
                        <a:extLst>
                          <a:ext uri="{FF2B5EF4-FFF2-40B4-BE49-F238E27FC236}">
                            <a16:creationId xmlns:a16="http://schemas.microsoft.com/office/drawing/2014/main" xmlns="" id="{83B8C69F-2551-475A-8C33-F51C12D34F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52011" y="5804579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877" name="Rectangle: Rounded Corners 4876">
                          <a:extLst>
                            <a:ext uri="{FF2B5EF4-FFF2-40B4-BE49-F238E27FC236}">
                              <a16:creationId xmlns:a16="http://schemas.microsoft.com/office/drawing/2014/main" xmlns="" id="{9E099884-6398-461B-84A0-6B770D2DC5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878" name="Group 4877">
                          <a:extLst>
                            <a:ext uri="{FF2B5EF4-FFF2-40B4-BE49-F238E27FC236}">
                              <a16:creationId xmlns:a16="http://schemas.microsoft.com/office/drawing/2014/main" xmlns="" id="{592B18E0-A92D-4BAE-BB0B-0E68430583B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891" name="Rectangle 4890">
                            <a:extLst>
                              <a:ext uri="{FF2B5EF4-FFF2-40B4-BE49-F238E27FC236}">
                                <a16:creationId xmlns:a16="http://schemas.microsoft.com/office/drawing/2014/main" xmlns="" id="{7AED0712-3483-4025-BE72-6E31860CF8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92" name="Rectangle 4891">
                            <a:extLst>
                              <a:ext uri="{FF2B5EF4-FFF2-40B4-BE49-F238E27FC236}">
                                <a16:creationId xmlns:a16="http://schemas.microsoft.com/office/drawing/2014/main" xmlns="" id="{EF84AD7B-DD18-4CA9-A676-563DF6031F6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93" name="Rectangle 4892">
                            <a:extLst>
                              <a:ext uri="{FF2B5EF4-FFF2-40B4-BE49-F238E27FC236}">
                                <a16:creationId xmlns:a16="http://schemas.microsoft.com/office/drawing/2014/main" xmlns="" id="{F514ECD6-6902-4B42-A2C6-7F7FEA94FD2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79" name="Group 4878">
                          <a:extLst>
                            <a:ext uri="{FF2B5EF4-FFF2-40B4-BE49-F238E27FC236}">
                              <a16:creationId xmlns:a16="http://schemas.microsoft.com/office/drawing/2014/main" xmlns="" id="{4E213E19-7727-442E-AFAE-40E966A1918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888" name="Oval 4887">
                            <a:extLst>
                              <a:ext uri="{FF2B5EF4-FFF2-40B4-BE49-F238E27FC236}">
                                <a16:creationId xmlns:a16="http://schemas.microsoft.com/office/drawing/2014/main" xmlns="" id="{202E0B91-083F-4D42-8926-28BE11C5E91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889" name="Oval 4888">
                            <a:extLst>
                              <a:ext uri="{FF2B5EF4-FFF2-40B4-BE49-F238E27FC236}">
                                <a16:creationId xmlns:a16="http://schemas.microsoft.com/office/drawing/2014/main" xmlns="" id="{E593961E-01A5-4C2B-824B-2AA32594B91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90" name="Oval 4889">
                            <a:extLst>
                              <a:ext uri="{FF2B5EF4-FFF2-40B4-BE49-F238E27FC236}">
                                <a16:creationId xmlns:a16="http://schemas.microsoft.com/office/drawing/2014/main" xmlns="" id="{ACE45832-0C1C-4FCF-B4C6-8B8D0103259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80" name="Group 4879">
                          <a:extLst>
                            <a:ext uri="{FF2B5EF4-FFF2-40B4-BE49-F238E27FC236}">
                              <a16:creationId xmlns:a16="http://schemas.microsoft.com/office/drawing/2014/main" xmlns="" id="{05E7128F-8E16-4587-AB1B-511AE44F365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885" name="Oval 4884">
                            <a:extLst>
                              <a:ext uri="{FF2B5EF4-FFF2-40B4-BE49-F238E27FC236}">
                                <a16:creationId xmlns:a16="http://schemas.microsoft.com/office/drawing/2014/main" xmlns="" id="{160C277A-C394-4FF0-9B3B-7EB9FAC0AF4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86" name="Oval 4885">
                            <a:extLst>
                              <a:ext uri="{FF2B5EF4-FFF2-40B4-BE49-F238E27FC236}">
                                <a16:creationId xmlns:a16="http://schemas.microsoft.com/office/drawing/2014/main" xmlns="" id="{96981E29-C888-4BDB-AA5A-5E4B25110CD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87" name="Oval 4886">
                            <a:extLst>
                              <a:ext uri="{FF2B5EF4-FFF2-40B4-BE49-F238E27FC236}">
                                <a16:creationId xmlns:a16="http://schemas.microsoft.com/office/drawing/2014/main" xmlns="" id="{A9EC63E1-B6D0-4000-8BB4-5D138B4E11B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81" name="Group 4880">
                          <a:extLst>
                            <a:ext uri="{FF2B5EF4-FFF2-40B4-BE49-F238E27FC236}">
                              <a16:creationId xmlns:a16="http://schemas.microsoft.com/office/drawing/2014/main" xmlns="" id="{8992874E-2FF6-40D7-83DE-11C14B27605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882" name="Oval 4881">
                            <a:extLst>
                              <a:ext uri="{FF2B5EF4-FFF2-40B4-BE49-F238E27FC236}">
                                <a16:creationId xmlns:a16="http://schemas.microsoft.com/office/drawing/2014/main" xmlns="" id="{9322F9D3-913E-4256-8A5C-6DB2E8F6BE6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83" name="Oval 4882">
                            <a:extLst>
                              <a:ext uri="{FF2B5EF4-FFF2-40B4-BE49-F238E27FC236}">
                                <a16:creationId xmlns:a16="http://schemas.microsoft.com/office/drawing/2014/main" xmlns="" id="{E63CC623-B5FB-4E92-9AC8-287B0203D00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884" name="Oval 4883">
                            <a:extLst>
                              <a:ext uri="{FF2B5EF4-FFF2-40B4-BE49-F238E27FC236}">
                                <a16:creationId xmlns:a16="http://schemas.microsoft.com/office/drawing/2014/main" xmlns="" id="{19518683-4141-4B94-991A-71BB9EA59F5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652" name="Group 4651">
                      <a:extLst>
                        <a:ext uri="{FF2B5EF4-FFF2-40B4-BE49-F238E27FC236}">
                          <a16:creationId xmlns:a16="http://schemas.microsoft.com/office/drawing/2014/main" xmlns="" id="{56F491A9-3D0F-456A-A1BB-325820F846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93029" y="5474792"/>
                      <a:ext cx="768532" cy="762359"/>
                      <a:chOff x="5543854" y="5507083"/>
                      <a:chExt cx="768532" cy="762359"/>
                    </a:xfrm>
                  </p:grpSpPr>
                  <p:grpSp>
                    <p:nvGrpSpPr>
                      <p:cNvPr id="4653" name="Group 4652">
                        <a:extLst>
                          <a:ext uri="{FF2B5EF4-FFF2-40B4-BE49-F238E27FC236}">
                            <a16:creationId xmlns:a16="http://schemas.microsoft.com/office/drawing/2014/main" xmlns="" id="{8B344E11-EAB1-4689-A3C8-8CDC0701D0C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43854" y="5507083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744" name="Rectangle: Rounded Corners 4743">
                          <a:extLst>
                            <a:ext uri="{FF2B5EF4-FFF2-40B4-BE49-F238E27FC236}">
                              <a16:creationId xmlns:a16="http://schemas.microsoft.com/office/drawing/2014/main" xmlns="" id="{27BBCAD7-5088-4E4C-A99D-60B456EA06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745" name="Group 4744">
                          <a:extLst>
                            <a:ext uri="{FF2B5EF4-FFF2-40B4-BE49-F238E27FC236}">
                              <a16:creationId xmlns:a16="http://schemas.microsoft.com/office/drawing/2014/main" xmlns="" id="{AA03453B-9F52-4164-B52D-9CBB483A6E1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758" name="Rectangle 4757">
                            <a:extLst>
                              <a:ext uri="{FF2B5EF4-FFF2-40B4-BE49-F238E27FC236}">
                                <a16:creationId xmlns:a16="http://schemas.microsoft.com/office/drawing/2014/main" xmlns="" id="{21107E14-354C-47A2-AA13-BF730DF3205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59" name="Rectangle 4758">
                            <a:extLst>
                              <a:ext uri="{FF2B5EF4-FFF2-40B4-BE49-F238E27FC236}">
                                <a16:creationId xmlns:a16="http://schemas.microsoft.com/office/drawing/2014/main" xmlns="" id="{FA68056F-11F2-4FC8-BC21-7CB7DAEE518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60" name="Rectangle 4759">
                            <a:extLst>
                              <a:ext uri="{FF2B5EF4-FFF2-40B4-BE49-F238E27FC236}">
                                <a16:creationId xmlns:a16="http://schemas.microsoft.com/office/drawing/2014/main" xmlns="" id="{C78C841B-CF0F-4FE3-BC69-011A859358A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746" name="Group 4745">
                          <a:extLst>
                            <a:ext uri="{FF2B5EF4-FFF2-40B4-BE49-F238E27FC236}">
                              <a16:creationId xmlns:a16="http://schemas.microsoft.com/office/drawing/2014/main" xmlns="" id="{BAF0DA17-CAF2-4F4F-911F-D9E39F26875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755" name="Oval 4754">
                            <a:extLst>
                              <a:ext uri="{FF2B5EF4-FFF2-40B4-BE49-F238E27FC236}">
                                <a16:creationId xmlns:a16="http://schemas.microsoft.com/office/drawing/2014/main" xmlns="" id="{C307F71C-0A71-4322-96E0-01B8577F3E8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756" name="Oval 4755">
                            <a:extLst>
                              <a:ext uri="{FF2B5EF4-FFF2-40B4-BE49-F238E27FC236}">
                                <a16:creationId xmlns:a16="http://schemas.microsoft.com/office/drawing/2014/main" xmlns="" id="{32F48210-5085-4E4B-9603-656618DFE0A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57" name="Oval 4756">
                            <a:extLst>
                              <a:ext uri="{FF2B5EF4-FFF2-40B4-BE49-F238E27FC236}">
                                <a16:creationId xmlns:a16="http://schemas.microsoft.com/office/drawing/2014/main" xmlns="" id="{649C9D04-D33A-49BC-A596-94250F96CC1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747" name="Group 4746">
                          <a:extLst>
                            <a:ext uri="{FF2B5EF4-FFF2-40B4-BE49-F238E27FC236}">
                              <a16:creationId xmlns:a16="http://schemas.microsoft.com/office/drawing/2014/main" xmlns="" id="{09269C95-B5A8-46D7-B172-21C49C698AF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752" name="Oval 4751">
                            <a:extLst>
                              <a:ext uri="{FF2B5EF4-FFF2-40B4-BE49-F238E27FC236}">
                                <a16:creationId xmlns:a16="http://schemas.microsoft.com/office/drawing/2014/main" xmlns="" id="{9CA13808-1308-4B97-B3CA-03646F504D1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53" name="Oval 4752">
                            <a:extLst>
                              <a:ext uri="{FF2B5EF4-FFF2-40B4-BE49-F238E27FC236}">
                                <a16:creationId xmlns:a16="http://schemas.microsoft.com/office/drawing/2014/main" xmlns="" id="{EE6D1BA6-43F9-4F2D-9EF3-66947E07223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54" name="Oval 4753">
                            <a:extLst>
                              <a:ext uri="{FF2B5EF4-FFF2-40B4-BE49-F238E27FC236}">
                                <a16:creationId xmlns:a16="http://schemas.microsoft.com/office/drawing/2014/main" xmlns="" id="{A500B12D-D6A9-4C8A-94B4-1484E0F144B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748" name="Group 4747">
                          <a:extLst>
                            <a:ext uri="{FF2B5EF4-FFF2-40B4-BE49-F238E27FC236}">
                              <a16:creationId xmlns:a16="http://schemas.microsoft.com/office/drawing/2014/main" xmlns="" id="{9945DF0E-1604-4842-9CC7-C85D1CE14CE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749" name="Oval 4748">
                            <a:extLst>
                              <a:ext uri="{FF2B5EF4-FFF2-40B4-BE49-F238E27FC236}">
                                <a16:creationId xmlns:a16="http://schemas.microsoft.com/office/drawing/2014/main" xmlns="" id="{935D44B9-B900-477A-8BBA-6594A82E504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50" name="Oval 4749">
                            <a:extLst>
                              <a:ext uri="{FF2B5EF4-FFF2-40B4-BE49-F238E27FC236}">
                                <a16:creationId xmlns:a16="http://schemas.microsoft.com/office/drawing/2014/main" xmlns="" id="{0CCDDE99-8603-4F0E-BFE5-D297FF0AA83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51" name="Oval 4750">
                            <a:extLst>
                              <a:ext uri="{FF2B5EF4-FFF2-40B4-BE49-F238E27FC236}">
                                <a16:creationId xmlns:a16="http://schemas.microsoft.com/office/drawing/2014/main" xmlns="" id="{F19D8545-1524-444C-BAC6-7A16E9D210B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654" name="Group 4653">
                        <a:extLst>
                          <a:ext uri="{FF2B5EF4-FFF2-40B4-BE49-F238E27FC236}">
                            <a16:creationId xmlns:a16="http://schemas.microsoft.com/office/drawing/2014/main" xmlns="" id="{AADDB836-E9AD-4090-B526-FC67C17BCA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25485" y="5566582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727" name="Rectangle: Rounded Corners 4726">
                          <a:extLst>
                            <a:ext uri="{FF2B5EF4-FFF2-40B4-BE49-F238E27FC236}">
                              <a16:creationId xmlns:a16="http://schemas.microsoft.com/office/drawing/2014/main" xmlns="" id="{D44DB0A9-8C17-467B-B7A7-7FC00888FE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728" name="Group 4727">
                          <a:extLst>
                            <a:ext uri="{FF2B5EF4-FFF2-40B4-BE49-F238E27FC236}">
                              <a16:creationId xmlns:a16="http://schemas.microsoft.com/office/drawing/2014/main" xmlns="" id="{85CE6D76-7A9C-47C8-9CC5-22B31F3EB9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741" name="Rectangle 4740">
                            <a:extLst>
                              <a:ext uri="{FF2B5EF4-FFF2-40B4-BE49-F238E27FC236}">
                                <a16:creationId xmlns:a16="http://schemas.microsoft.com/office/drawing/2014/main" xmlns="" id="{755927BC-9967-43C3-AD93-091A7D1193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42" name="Rectangle 4741">
                            <a:extLst>
                              <a:ext uri="{FF2B5EF4-FFF2-40B4-BE49-F238E27FC236}">
                                <a16:creationId xmlns:a16="http://schemas.microsoft.com/office/drawing/2014/main" xmlns="" id="{EDAC1E93-243A-4A65-A186-A1FC9443A2D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43" name="Rectangle 4742">
                            <a:extLst>
                              <a:ext uri="{FF2B5EF4-FFF2-40B4-BE49-F238E27FC236}">
                                <a16:creationId xmlns:a16="http://schemas.microsoft.com/office/drawing/2014/main" xmlns="" id="{783D468F-5DA6-48BF-9B47-1005960D32A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729" name="Group 4728">
                          <a:extLst>
                            <a:ext uri="{FF2B5EF4-FFF2-40B4-BE49-F238E27FC236}">
                              <a16:creationId xmlns:a16="http://schemas.microsoft.com/office/drawing/2014/main" xmlns="" id="{1EDE30CB-71EB-4B44-855A-27C88CCE6EC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738" name="Oval 4737">
                            <a:extLst>
                              <a:ext uri="{FF2B5EF4-FFF2-40B4-BE49-F238E27FC236}">
                                <a16:creationId xmlns:a16="http://schemas.microsoft.com/office/drawing/2014/main" xmlns="" id="{535CACC6-F78D-4E92-A9FF-24029E430F7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739" name="Oval 4738">
                            <a:extLst>
                              <a:ext uri="{FF2B5EF4-FFF2-40B4-BE49-F238E27FC236}">
                                <a16:creationId xmlns:a16="http://schemas.microsoft.com/office/drawing/2014/main" xmlns="" id="{E885800A-2518-4070-9941-66AEB222AC2A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40" name="Oval 4739">
                            <a:extLst>
                              <a:ext uri="{FF2B5EF4-FFF2-40B4-BE49-F238E27FC236}">
                                <a16:creationId xmlns:a16="http://schemas.microsoft.com/office/drawing/2014/main" xmlns="" id="{5A78BA2F-35BB-46A3-A92A-3416148B366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730" name="Group 4729">
                          <a:extLst>
                            <a:ext uri="{FF2B5EF4-FFF2-40B4-BE49-F238E27FC236}">
                              <a16:creationId xmlns:a16="http://schemas.microsoft.com/office/drawing/2014/main" xmlns="" id="{E7755A0E-6D51-40F6-A863-6C184408D55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735" name="Oval 4734">
                            <a:extLst>
                              <a:ext uri="{FF2B5EF4-FFF2-40B4-BE49-F238E27FC236}">
                                <a16:creationId xmlns:a16="http://schemas.microsoft.com/office/drawing/2014/main" xmlns="" id="{474A14E9-1E36-4189-A0A6-328F55E9E71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36" name="Oval 4735">
                            <a:extLst>
                              <a:ext uri="{FF2B5EF4-FFF2-40B4-BE49-F238E27FC236}">
                                <a16:creationId xmlns:a16="http://schemas.microsoft.com/office/drawing/2014/main" xmlns="" id="{14E4916E-9D36-44E2-A10C-C94660515DD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37" name="Oval 4736">
                            <a:extLst>
                              <a:ext uri="{FF2B5EF4-FFF2-40B4-BE49-F238E27FC236}">
                                <a16:creationId xmlns:a16="http://schemas.microsoft.com/office/drawing/2014/main" xmlns="" id="{2B5D3812-45E5-4E16-9753-8BC026C1872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731" name="Group 4730">
                          <a:extLst>
                            <a:ext uri="{FF2B5EF4-FFF2-40B4-BE49-F238E27FC236}">
                              <a16:creationId xmlns:a16="http://schemas.microsoft.com/office/drawing/2014/main" xmlns="" id="{4C651F2C-1598-41A7-BB97-FFC46D7544E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732" name="Oval 4731">
                            <a:extLst>
                              <a:ext uri="{FF2B5EF4-FFF2-40B4-BE49-F238E27FC236}">
                                <a16:creationId xmlns:a16="http://schemas.microsoft.com/office/drawing/2014/main" xmlns="" id="{47656E5D-C703-4DB7-80DC-9743D730520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33" name="Oval 4732">
                            <a:extLst>
                              <a:ext uri="{FF2B5EF4-FFF2-40B4-BE49-F238E27FC236}">
                                <a16:creationId xmlns:a16="http://schemas.microsoft.com/office/drawing/2014/main" xmlns="" id="{B9ECFCC5-491F-4C25-BDD0-A6CD5F0852B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34" name="Oval 4733">
                            <a:extLst>
                              <a:ext uri="{FF2B5EF4-FFF2-40B4-BE49-F238E27FC236}">
                                <a16:creationId xmlns:a16="http://schemas.microsoft.com/office/drawing/2014/main" xmlns="" id="{B0A7C4C9-4C6E-4F97-80DA-713E5F89CA4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655" name="Group 4654">
                        <a:extLst>
                          <a:ext uri="{FF2B5EF4-FFF2-40B4-BE49-F238E27FC236}">
                            <a16:creationId xmlns:a16="http://schemas.microsoft.com/office/drawing/2014/main" xmlns="" id="{B88B6982-23BF-4E68-A0E2-8DD79B9DEE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07116" y="5626081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710" name="Rectangle: Rounded Corners 4709">
                          <a:extLst>
                            <a:ext uri="{FF2B5EF4-FFF2-40B4-BE49-F238E27FC236}">
                              <a16:creationId xmlns:a16="http://schemas.microsoft.com/office/drawing/2014/main" xmlns="" id="{2AD8A76E-ADE7-4539-AB3D-312FAFAF2A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711" name="Group 4710">
                          <a:extLst>
                            <a:ext uri="{FF2B5EF4-FFF2-40B4-BE49-F238E27FC236}">
                              <a16:creationId xmlns:a16="http://schemas.microsoft.com/office/drawing/2014/main" xmlns="" id="{25105903-1390-4D5A-80D5-87B26F14F63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724" name="Rectangle 4723">
                            <a:extLst>
                              <a:ext uri="{FF2B5EF4-FFF2-40B4-BE49-F238E27FC236}">
                                <a16:creationId xmlns:a16="http://schemas.microsoft.com/office/drawing/2014/main" xmlns="" id="{C8E8C72B-1B6D-4BC1-BE99-6330B26CF49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25" name="Rectangle 4724">
                            <a:extLst>
                              <a:ext uri="{FF2B5EF4-FFF2-40B4-BE49-F238E27FC236}">
                                <a16:creationId xmlns:a16="http://schemas.microsoft.com/office/drawing/2014/main" xmlns="" id="{A797AEAB-6458-4BCA-8781-935644F2C75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26" name="Rectangle 4725">
                            <a:extLst>
                              <a:ext uri="{FF2B5EF4-FFF2-40B4-BE49-F238E27FC236}">
                                <a16:creationId xmlns:a16="http://schemas.microsoft.com/office/drawing/2014/main" xmlns="" id="{66555873-B966-4048-A8E6-D8B6BA1F6E4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712" name="Group 4711">
                          <a:extLst>
                            <a:ext uri="{FF2B5EF4-FFF2-40B4-BE49-F238E27FC236}">
                              <a16:creationId xmlns:a16="http://schemas.microsoft.com/office/drawing/2014/main" xmlns="" id="{EFE81C94-C0AC-4E47-99DE-7D0DDBF9EBC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721" name="Oval 4720">
                            <a:extLst>
                              <a:ext uri="{FF2B5EF4-FFF2-40B4-BE49-F238E27FC236}">
                                <a16:creationId xmlns:a16="http://schemas.microsoft.com/office/drawing/2014/main" xmlns="" id="{DED63CDE-761D-4B01-AA7A-F242399A088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722" name="Oval 4721">
                            <a:extLst>
                              <a:ext uri="{FF2B5EF4-FFF2-40B4-BE49-F238E27FC236}">
                                <a16:creationId xmlns:a16="http://schemas.microsoft.com/office/drawing/2014/main" xmlns="" id="{14D4B253-CDA9-4711-8BD8-7E1D4E82A62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23" name="Oval 4722">
                            <a:extLst>
                              <a:ext uri="{FF2B5EF4-FFF2-40B4-BE49-F238E27FC236}">
                                <a16:creationId xmlns:a16="http://schemas.microsoft.com/office/drawing/2014/main" xmlns="" id="{935EB4BA-67DB-41BF-942E-06147BBF4A4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713" name="Group 4712">
                          <a:extLst>
                            <a:ext uri="{FF2B5EF4-FFF2-40B4-BE49-F238E27FC236}">
                              <a16:creationId xmlns:a16="http://schemas.microsoft.com/office/drawing/2014/main" xmlns="" id="{C722F52F-206E-46B3-AE6A-679FF6617EC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718" name="Oval 4717">
                            <a:extLst>
                              <a:ext uri="{FF2B5EF4-FFF2-40B4-BE49-F238E27FC236}">
                                <a16:creationId xmlns:a16="http://schemas.microsoft.com/office/drawing/2014/main" xmlns="" id="{EDC0C183-5A69-4AA5-A1A4-9DB36129EB2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19" name="Oval 4718">
                            <a:extLst>
                              <a:ext uri="{FF2B5EF4-FFF2-40B4-BE49-F238E27FC236}">
                                <a16:creationId xmlns:a16="http://schemas.microsoft.com/office/drawing/2014/main" xmlns="" id="{EBB1987B-8A37-4775-881F-E307A3C5E9B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20" name="Oval 4719">
                            <a:extLst>
                              <a:ext uri="{FF2B5EF4-FFF2-40B4-BE49-F238E27FC236}">
                                <a16:creationId xmlns:a16="http://schemas.microsoft.com/office/drawing/2014/main" xmlns="" id="{8CB2D1FA-7C00-4D1E-B1B4-088D2BB347D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714" name="Group 4713">
                          <a:extLst>
                            <a:ext uri="{FF2B5EF4-FFF2-40B4-BE49-F238E27FC236}">
                              <a16:creationId xmlns:a16="http://schemas.microsoft.com/office/drawing/2014/main" xmlns="" id="{E3701140-D60F-4391-868F-2698DBABF9B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715" name="Oval 4714">
                            <a:extLst>
                              <a:ext uri="{FF2B5EF4-FFF2-40B4-BE49-F238E27FC236}">
                                <a16:creationId xmlns:a16="http://schemas.microsoft.com/office/drawing/2014/main" xmlns="" id="{840205AA-8EEA-47FF-A6AB-F26FBD84CCA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16" name="Oval 4715">
                            <a:extLst>
                              <a:ext uri="{FF2B5EF4-FFF2-40B4-BE49-F238E27FC236}">
                                <a16:creationId xmlns:a16="http://schemas.microsoft.com/office/drawing/2014/main" xmlns="" id="{23C514F0-DAB1-4A58-A121-5AB71D731D7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17" name="Oval 4716">
                            <a:extLst>
                              <a:ext uri="{FF2B5EF4-FFF2-40B4-BE49-F238E27FC236}">
                                <a16:creationId xmlns:a16="http://schemas.microsoft.com/office/drawing/2014/main" xmlns="" id="{49B81EB6-48CB-4CC0-9C0E-0A125F2410D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656" name="Group 4655">
                        <a:extLst>
                          <a:ext uri="{FF2B5EF4-FFF2-40B4-BE49-F238E27FC236}">
                            <a16:creationId xmlns:a16="http://schemas.microsoft.com/office/drawing/2014/main" xmlns="" id="{5A654DA3-05BD-405E-9F15-8D5F25B8F50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88747" y="5685580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693" name="Rectangle: Rounded Corners 4692">
                          <a:extLst>
                            <a:ext uri="{FF2B5EF4-FFF2-40B4-BE49-F238E27FC236}">
                              <a16:creationId xmlns:a16="http://schemas.microsoft.com/office/drawing/2014/main" xmlns="" id="{CC749020-D922-459F-AE7F-739BB10D9A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694" name="Group 4693">
                          <a:extLst>
                            <a:ext uri="{FF2B5EF4-FFF2-40B4-BE49-F238E27FC236}">
                              <a16:creationId xmlns:a16="http://schemas.microsoft.com/office/drawing/2014/main" xmlns="" id="{9CAFC120-7018-4A18-BA78-82D3939CE51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707" name="Rectangle 4706">
                            <a:extLst>
                              <a:ext uri="{FF2B5EF4-FFF2-40B4-BE49-F238E27FC236}">
                                <a16:creationId xmlns:a16="http://schemas.microsoft.com/office/drawing/2014/main" xmlns="" id="{9CB9B2FA-217E-497E-B558-94F07208238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08" name="Rectangle 4707">
                            <a:extLst>
                              <a:ext uri="{FF2B5EF4-FFF2-40B4-BE49-F238E27FC236}">
                                <a16:creationId xmlns:a16="http://schemas.microsoft.com/office/drawing/2014/main" xmlns="" id="{AC5521FE-D701-45CE-B0BF-A51609101F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09" name="Rectangle 4708">
                            <a:extLst>
                              <a:ext uri="{FF2B5EF4-FFF2-40B4-BE49-F238E27FC236}">
                                <a16:creationId xmlns:a16="http://schemas.microsoft.com/office/drawing/2014/main" xmlns="" id="{D45025FD-21AF-45E4-9971-E7AFD9BCCE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695" name="Group 4694">
                          <a:extLst>
                            <a:ext uri="{FF2B5EF4-FFF2-40B4-BE49-F238E27FC236}">
                              <a16:creationId xmlns:a16="http://schemas.microsoft.com/office/drawing/2014/main" xmlns="" id="{E6E563F7-64BE-4AA4-9633-2FB3B318CCE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704" name="Oval 4703">
                            <a:extLst>
                              <a:ext uri="{FF2B5EF4-FFF2-40B4-BE49-F238E27FC236}">
                                <a16:creationId xmlns:a16="http://schemas.microsoft.com/office/drawing/2014/main" xmlns="" id="{6D8C480E-52CA-459F-884B-A7B06A49211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705" name="Oval 4704">
                            <a:extLst>
                              <a:ext uri="{FF2B5EF4-FFF2-40B4-BE49-F238E27FC236}">
                                <a16:creationId xmlns:a16="http://schemas.microsoft.com/office/drawing/2014/main" xmlns="" id="{663102C7-022B-422A-8BEA-E8EFB1B1518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06" name="Oval 4705">
                            <a:extLst>
                              <a:ext uri="{FF2B5EF4-FFF2-40B4-BE49-F238E27FC236}">
                                <a16:creationId xmlns:a16="http://schemas.microsoft.com/office/drawing/2014/main" xmlns="" id="{EC84AA9C-F803-4B4C-A984-85CE5E77B41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696" name="Group 4695">
                          <a:extLst>
                            <a:ext uri="{FF2B5EF4-FFF2-40B4-BE49-F238E27FC236}">
                              <a16:creationId xmlns:a16="http://schemas.microsoft.com/office/drawing/2014/main" xmlns="" id="{94F57C66-2BB2-4928-8BAC-3C7A591B9EC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701" name="Oval 4700">
                            <a:extLst>
                              <a:ext uri="{FF2B5EF4-FFF2-40B4-BE49-F238E27FC236}">
                                <a16:creationId xmlns:a16="http://schemas.microsoft.com/office/drawing/2014/main" xmlns="" id="{19D5EF3C-DA57-41D1-A0D1-AF5A6102C61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02" name="Oval 4701">
                            <a:extLst>
                              <a:ext uri="{FF2B5EF4-FFF2-40B4-BE49-F238E27FC236}">
                                <a16:creationId xmlns:a16="http://schemas.microsoft.com/office/drawing/2014/main" xmlns="" id="{D828418F-3683-4ECE-BA26-EDAAD6050D6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03" name="Oval 4702">
                            <a:extLst>
                              <a:ext uri="{FF2B5EF4-FFF2-40B4-BE49-F238E27FC236}">
                                <a16:creationId xmlns:a16="http://schemas.microsoft.com/office/drawing/2014/main" xmlns="" id="{7431AF1C-5928-47D8-AFA6-60DE3E14378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697" name="Group 4696">
                          <a:extLst>
                            <a:ext uri="{FF2B5EF4-FFF2-40B4-BE49-F238E27FC236}">
                              <a16:creationId xmlns:a16="http://schemas.microsoft.com/office/drawing/2014/main" xmlns="" id="{F155BEE0-78B6-48BE-BA0B-9A259685540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698" name="Oval 4697">
                            <a:extLst>
                              <a:ext uri="{FF2B5EF4-FFF2-40B4-BE49-F238E27FC236}">
                                <a16:creationId xmlns:a16="http://schemas.microsoft.com/office/drawing/2014/main" xmlns="" id="{1B83CC49-3627-4697-9502-6D2134A67AD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699" name="Oval 4698">
                            <a:extLst>
                              <a:ext uri="{FF2B5EF4-FFF2-40B4-BE49-F238E27FC236}">
                                <a16:creationId xmlns:a16="http://schemas.microsoft.com/office/drawing/2014/main" xmlns="" id="{968D116A-5B79-41A1-8E82-A066756C2AE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700" name="Oval 4699">
                            <a:extLst>
                              <a:ext uri="{FF2B5EF4-FFF2-40B4-BE49-F238E27FC236}">
                                <a16:creationId xmlns:a16="http://schemas.microsoft.com/office/drawing/2014/main" xmlns="" id="{9C9DA7DC-6346-4C5B-B94B-DD8C179D4A5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657" name="Group 4656">
                        <a:extLst>
                          <a:ext uri="{FF2B5EF4-FFF2-40B4-BE49-F238E27FC236}">
                            <a16:creationId xmlns:a16="http://schemas.microsoft.com/office/drawing/2014/main" xmlns="" id="{F12D1FEA-8B1E-4783-8599-69DDD6EB30C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0378" y="5745079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676" name="Rectangle: Rounded Corners 4675">
                          <a:extLst>
                            <a:ext uri="{FF2B5EF4-FFF2-40B4-BE49-F238E27FC236}">
                              <a16:creationId xmlns:a16="http://schemas.microsoft.com/office/drawing/2014/main" xmlns="" id="{56A1EB0F-7A26-4BC5-8885-47E9D9B288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677" name="Group 4676">
                          <a:extLst>
                            <a:ext uri="{FF2B5EF4-FFF2-40B4-BE49-F238E27FC236}">
                              <a16:creationId xmlns:a16="http://schemas.microsoft.com/office/drawing/2014/main" xmlns="" id="{EFB2EF41-A743-419A-8F3C-CDF11D033E1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690" name="Rectangle 4689">
                            <a:extLst>
                              <a:ext uri="{FF2B5EF4-FFF2-40B4-BE49-F238E27FC236}">
                                <a16:creationId xmlns:a16="http://schemas.microsoft.com/office/drawing/2014/main" xmlns="" id="{EB571858-E200-405A-89E0-3B25152F56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691" name="Rectangle 4690">
                            <a:extLst>
                              <a:ext uri="{FF2B5EF4-FFF2-40B4-BE49-F238E27FC236}">
                                <a16:creationId xmlns:a16="http://schemas.microsoft.com/office/drawing/2014/main" xmlns="" id="{E7C08985-5323-4795-9897-B1A9B33FCDE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692" name="Rectangle 4691">
                            <a:extLst>
                              <a:ext uri="{FF2B5EF4-FFF2-40B4-BE49-F238E27FC236}">
                                <a16:creationId xmlns:a16="http://schemas.microsoft.com/office/drawing/2014/main" xmlns="" id="{C57E9BC5-6E82-4462-82E1-71C350FC623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678" name="Group 4677">
                          <a:extLst>
                            <a:ext uri="{FF2B5EF4-FFF2-40B4-BE49-F238E27FC236}">
                              <a16:creationId xmlns:a16="http://schemas.microsoft.com/office/drawing/2014/main" xmlns="" id="{E3AB8833-B73B-45F5-92B9-65E934AF1C3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687" name="Oval 4686">
                            <a:extLst>
                              <a:ext uri="{FF2B5EF4-FFF2-40B4-BE49-F238E27FC236}">
                                <a16:creationId xmlns:a16="http://schemas.microsoft.com/office/drawing/2014/main" xmlns="" id="{000A61C5-9D3E-4D72-BC1E-AAC7778F7784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688" name="Oval 4687">
                            <a:extLst>
                              <a:ext uri="{FF2B5EF4-FFF2-40B4-BE49-F238E27FC236}">
                                <a16:creationId xmlns:a16="http://schemas.microsoft.com/office/drawing/2014/main" xmlns="" id="{13241BB5-1C36-41A8-B9D8-F1184EA9F36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689" name="Oval 4688">
                            <a:extLst>
                              <a:ext uri="{FF2B5EF4-FFF2-40B4-BE49-F238E27FC236}">
                                <a16:creationId xmlns:a16="http://schemas.microsoft.com/office/drawing/2014/main" xmlns="" id="{8678EE1A-AF72-4817-9158-9C78E278940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679" name="Group 4678">
                          <a:extLst>
                            <a:ext uri="{FF2B5EF4-FFF2-40B4-BE49-F238E27FC236}">
                              <a16:creationId xmlns:a16="http://schemas.microsoft.com/office/drawing/2014/main" xmlns="" id="{B2A16049-C73D-4F70-A2A0-88DF34281E0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684" name="Oval 4683">
                            <a:extLst>
                              <a:ext uri="{FF2B5EF4-FFF2-40B4-BE49-F238E27FC236}">
                                <a16:creationId xmlns:a16="http://schemas.microsoft.com/office/drawing/2014/main" xmlns="" id="{FF9A00E1-F177-42EE-9273-A23976F56AC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685" name="Oval 4684">
                            <a:extLst>
                              <a:ext uri="{FF2B5EF4-FFF2-40B4-BE49-F238E27FC236}">
                                <a16:creationId xmlns:a16="http://schemas.microsoft.com/office/drawing/2014/main" xmlns="" id="{C77273A6-2FD7-4A48-8D34-77E5AF892C7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686" name="Oval 4685">
                            <a:extLst>
                              <a:ext uri="{FF2B5EF4-FFF2-40B4-BE49-F238E27FC236}">
                                <a16:creationId xmlns:a16="http://schemas.microsoft.com/office/drawing/2014/main" xmlns="" id="{E4145AED-E6A4-4CD6-9532-518A4D2CF2AA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680" name="Group 4679">
                          <a:extLst>
                            <a:ext uri="{FF2B5EF4-FFF2-40B4-BE49-F238E27FC236}">
                              <a16:creationId xmlns:a16="http://schemas.microsoft.com/office/drawing/2014/main" xmlns="" id="{4199D1AE-A9C0-43FB-940C-70AC646B9A1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681" name="Oval 4680">
                            <a:extLst>
                              <a:ext uri="{FF2B5EF4-FFF2-40B4-BE49-F238E27FC236}">
                                <a16:creationId xmlns:a16="http://schemas.microsoft.com/office/drawing/2014/main" xmlns="" id="{4D1751F4-6520-47A7-8073-39534360F6E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682" name="Oval 4681">
                            <a:extLst>
                              <a:ext uri="{FF2B5EF4-FFF2-40B4-BE49-F238E27FC236}">
                                <a16:creationId xmlns:a16="http://schemas.microsoft.com/office/drawing/2014/main" xmlns="" id="{F93386B3-A3BC-4E88-A1C8-B5DF5BFC1C9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683" name="Oval 4682">
                            <a:extLst>
                              <a:ext uri="{FF2B5EF4-FFF2-40B4-BE49-F238E27FC236}">
                                <a16:creationId xmlns:a16="http://schemas.microsoft.com/office/drawing/2014/main" xmlns="" id="{EBCCD37D-4594-434C-AC4A-004C0FDC000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658" name="Group 4657">
                        <a:extLst>
                          <a:ext uri="{FF2B5EF4-FFF2-40B4-BE49-F238E27FC236}">
                            <a16:creationId xmlns:a16="http://schemas.microsoft.com/office/drawing/2014/main" xmlns="" id="{506B7F2E-9942-4B15-B35B-3CB287F4ED3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52011" y="5804579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659" name="Rectangle: Rounded Corners 4658">
                          <a:extLst>
                            <a:ext uri="{FF2B5EF4-FFF2-40B4-BE49-F238E27FC236}">
                              <a16:creationId xmlns:a16="http://schemas.microsoft.com/office/drawing/2014/main" xmlns="" id="{0E2C6E23-AA11-4E33-B89F-C390C29B62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660" name="Group 4659">
                          <a:extLst>
                            <a:ext uri="{FF2B5EF4-FFF2-40B4-BE49-F238E27FC236}">
                              <a16:creationId xmlns:a16="http://schemas.microsoft.com/office/drawing/2014/main" xmlns="" id="{1623D62D-5347-46F2-8B57-DC719AF2B28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673" name="Rectangle 4672">
                            <a:extLst>
                              <a:ext uri="{FF2B5EF4-FFF2-40B4-BE49-F238E27FC236}">
                                <a16:creationId xmlns:a16="http://schemas.microsoft.com/office/drawing/2014/main" xmlns="" id="{C4E461A0-244E-4C57-9ADE-1BE34CA4CE2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674" name="Rectangle 4673">
                            <a:extLst>
                              <a:ext uri="{FF2B5EF4-FFF2-40B4-BE49-F238E27FC236}">
                                <a16:creationId xmlns:a16="http://schemas.microsoft.com/office/drawing/2014/main" xmlns="" id="{608D68E7-EE45-4582-A8B6-A31C8A7FAD3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675" name="Rectangle 4674">
                            <a:extLst>
                              <a:ext uri="{FF2B5EF4-FFF2-40B4-BE49-F238E27FC236}">
                                <a16:creationId xmlns:a16="http://schemas.microsoft.com/office/drawing/2014/main" xmlns="" id="{FD2D6C63-63A9-4897-8583-784F4B11BFA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661" name="Group 4660">
                          <a:extLst>
                            <a:ext uri="{FF2B5EF4-FFF2-40B4-BE49-F238E27FC236}">
                              <a16:creationId xmlns:a16="http://schemas.microsoft.com/office/drawing/2014/main" xmlns="" id="{5B877DEF-106B-4DFF-8E70-AF2E927E570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670" name="Oval 4669">
                            <a:extLst>
                              <a:ext uri="{FF2B5EF4-FFF2-40B4-BE49-F238E27FC236}">
                                <a16:creationId xmlns:a16="http://schemas.microsoft.com/office/drawing/2014/main" xmlns="" id="{5615306E-17C7-4202-87BF-34639BCA4D3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671" name="Oval 4670">
                            <a:extLst>
                              <a:ext uri="{FF2B5EF4-FFF2-40B4-BE49-F238E27FC236}">
                                <a16:creationId xmlns:a16="http://schemas.microsoft.com/office/drawing/2014/main" xmlns="" id="{93FF5885-74CA-4833-97F0-2AFF037AD21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672" name="Oval 4671">
                            <a:extLst>
                              <a:ext uri="{FF2B5EF4-FFF2-40B4-BE49-F238E27FC236}">
                                <a16:creationId xmlns:a16="http://schemas.microsoft.com/office/drawing/2014/main" xmlns="" id="{37B6751E-A95E-4940-8029-8030DDBD4C2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662" name="Group 4661">
                          <a:extLst>
                            <a:ext uri="{FF2B5EF4-FFF2-40B4-BE49-F238E27FC236}">
                              <a16:creationId xmlns:a16="http://schemas.microsoft.com/office/drawing/2014/main" xmlns="" id="{36C7C161-6518-4A98-ACEE-C78A12FCAD0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667" name="Oval 4666">
                            <a:extLst>
                              <a:ext uri="{FF2B5EF4-FFF2-40B4-BE49-F238E27FC236}">
                                <a16:creationId xmlns:a16="http://schemas.microsoft.com/office/drawing/2014/main" xmlns="" id="{FDE792D7-5AC7-4156-A293-364E9C76D68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668" name="Oval 4667">
                            <a:extLst>
                              <a:ext uri="{FF2B5EF4-FFF2-40B4-BE49-F238E27FC236}">
                                <a16:creationId xmlns:a16="http://schemas.microsoft.com/office/drawing/2014/main" xmlns="" id="{5FC97D4D-5570-4F5B-B94E-6C3EC06E8D1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669" name="Oval 4668">
                            <a:extLst>
                              <a:ext uri="{FF2B5EF4-FFF2-40B4-BE49-F238E27FC236}">
                                <a16:creationId xmlns:a16="http://schemas.microsoft.com/office/drawing/2014/main" xmlns="" id="{124AB8EA-CF15-4876-A25B-162715C469D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663" name="Group 4662">
                          <a:extLst>
                            <a:ext uri="{FF2B5EF4-FFF2-40B4-BE49-F238E27FC236}">
                              <a16:creationId xmlns:a16="http://schemas.microsoft.com/office/drawing/2014/main" xmlns="" id="{3F3A3CDC-0906-467C-B4EC-ACF4FE7CF57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664" name="Oval 4663">
                            <a:extLst>
                              <a:ext uri="{FF2B5EF4-FFF2-40B4-BE49-F238E27FC236}">
                                <a16:creationId xmlns:a16="http://schemas.microsoft.com/office/drawing/2014/main" xmlns="" id="{2D974C24-7FCA-4E97-9275-F8B10F389CA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665" name="Oval 4664">
                            <a:extLst>
                              <a:ext uri="{FF2B5EF4-FFF2-40B4-BE49-F238E27FC236}">
                                <a16:creationId xmlns:a16="http://schemas.microsoft.com/office/drawing/2014/main" xmlns="" id="{B41550ED-B8F2-45C5-8DA8-49763FC6257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666" name="Oval 4665">
                            <a:extLst>
                              <a:ext uri="{FF2B5EF4-FFF2-40B4-BE49-F238E27FC236}">
                                <a16:creationId xmlns:a16="http://schemas.microsoft.com/office/drawing/2014/main" xmlns="" id="{2599C44E-67A2-4B19-9403-C3548941F37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24" name="Group 123">
                      <a:extLst>
                        <a:ext uri="{FF2B5EF4-FFF2-40B4-BE49-F238E27FC236}">
                          <a16:creationId xmlns:a16="http://schemas.microsoft.com/office/drawing/2014/main" xmlns="" id="{9516474E-83F5-436A-AD7B-5A334CC414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63517" y="5474792"/>
                      <a:ext cx="768532" cy="762359"/>
                      <a:chOff x="5543854" y="5507083"/>
                      <a:chExt cx="768532" cy="762359"/>
                    </a:xfrm>
                  </p:grpSpPr>
                  <p:grpSp>
                    <p:nvGrpSpPr>
                      <p:cNvPr id="4185" name="Group 4184">
                        <a:extLst>
                          <a:ext uri="{FF2B5EF4-FFF2-40B4-BE49-F238E27FC236}">
                            <a16:creationId xmlns:a16="http://schemas.microsoft.com/office/drawing/2014/main" xmlns="" id="{E74DDB76-EC9C-4FA3-BE32-2AD484836A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43854" y="5507083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186" name="Rectangle: Rounded Corners 4185">
                          <a:extLst>
                            <a:ext uri="{FF2B5EF4-FFF2-40B4-BE49-F238E27FC236}">
                              <a16:creationId xmlns:a16="http://schemas.microsoft.com/office/drawing/2014/main" xmlns="" id="{E62574AF-D9EB-4923-BB32-2E67485559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187" name="Group 4186">
                          <a:extLst>
                            <a:ext uri="{FF2B5EF4-FFF2-40B4-BE49-F238E27FC236}">
                              <a16:creationId xmlns:a16="http://schemas.microsoft.com/office/drawing/2014/main" xmlns="" id="{386E6991-8296-4661-91CF-F5DC6EFCA31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200" name="Rectangle 4199">
                            <a:extLst>
                              <a:ext uri="{FF2B5EF4-FFF2-40B4-BE49-F238E27FC236}">
                                <a16:creationId xmlns:a16="http://schemas.microsoft.com/office/drawing/2014/main" xmlns="" id="{A2E7467A-6B3F-4543-A455-ECB978F6EA1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01" name="Rectangle 4200">
                            <a:extLst>
                              <a:ext uri="{FF2B5EF4-FFF2-40B4-BE49-F238E27FC236}">
                                <a16:creationId xmlns:a16="http://schemas.microsoft.com/office/drawing/2014/main" xmlns="" id="{2A6E0A35-04C6-40B3-A8BF-51BE6BD0065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02" name="Rectangle 4201">
                            <a:extLst>
                              <a:ext uri="{FF2B5EF4-FFF2-40B4-BE49-F238E27FC236}">
                                <a16:creationId xmlns:a16="http://schemas.microsoft.com/office/drawing/2014/main" xmlns="" id="{B67C82C2-C55B-4A2B-AAB3-E9E5818F2F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188" name="Group 4187">
                          <a:extLst>
                            <a:ext uri="{FF2B5EF4-FFF2-40B4-BE49-F238E27FC236}">
                              <a16:creationId xmlns:a16="http://schemas.microsoft.com/office/drawing/2014/main" xmlns="" id="{35554533-9927-48CC-B62B-567A604CD63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197" name="Oval 4196">
                            <a:extLst>
                              <a:ext uri="{FF2B5EF4-FFF2-40B4-BE49-F238E27FC236}">
                                <a16:creationId xmlns:a16="http://schemas.microsoft.com/office/drawing/2014/main" xmlns="" id="{7EFA4C7B-9E35-49F6-9213-295BF07BD24A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198" name="Oval 4197">
                            <a:extLst>
                              <a:ext uri="{FF2B5EF4-FFF2-40B4-BE49-F238E27FC236}">
                                <a16:creationId xmlns:a16="http://schemas.microsoft.com/office/drawing/2014/main" xmlns="" id="{32FBA87D-460F-48EE-AD1C-5AB48BB826C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99" name="Oval 4198">
                            <a:extLst>
                              <a:ext uri="{FF2B5EF4-FFF2-40B4-BE49-F238E27FC236}">
                                <a16:creationId xmlns:a16="http://schemas.microsoft.com/office/drawing/2014/main" xmlns="" id="{1D7CEE20-EBB6-46B3-92FB-30A36D51806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189" name="Group 4188">
                          <a:extLst>
                            <a:ext uri="{FF2B5EF4-FFF2-40B4-BE49-F238E27FC236}">
                              <a16:creationId xmlns:a16="http://schemas.microsoft.com/office/drawing/2014/main" xmlns="" id="{2E5C71FF-CCF3-4F4E-957D-0C707E1CD3C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194" name="Oval 4193">
                            <a:extLst>
                              <a:ext uri="{FF2B5EF4-FFF2-40B4-BE49-F238E27FC236}">
                                <a16:creationId xmlns:a16="http://schemas.microsoft.com/office/drawing/2014/main" xmlns="" id="{B7ECB4C0-8529-46F8-8C6F-8F8ECD26B0C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95" name="Oval 4194">
                            <a:extLst>
                              <a:ext uri="{FF2B5EF4-FFF2-40B4-BE49-F238E27FC236}">
                                <a16:creationId xmlns:a16="http://schemas.microsoft.com/office/drawing/2014/main" xmlns="" id="{BCA39163-F490-424A-9179-64753383736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96" name="Oval 4195">
                            <a:extLst>
                              <a:ext uri="{FF2B5EF4-FFF2-40B4-BE49-F238E27FC236}">
                                <a16:creationId xmlns:a16="http://schemas.microsoft.com/office/drawing/2014/main" xmlns="" id="{00BC5DCD-4135-41E2-80A6-CB64B6FDF0E4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190" name="Group 4189">
                          <a:extLst>
                            <a:ext uri="{FF2B5EF4-FFF2-40B4-BE49-F238E27FC236}">
                              <a16:creationId xmlns:a16="http://schemas.microsoft.com/office/drawing/2014/main" xmlns="" id="{92A08A31-176F-4E85-A08A-FB6A36FC34D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191" name="Oval 4190">
                            <a:extLst>
                              <a:ext uri="{FF2B5EF4-FFF2-40B4-BE49-F238E27FC236}">
                                <a16:creationId xmlns:a16="http://schemas.microsoft.com/office/drawing/2014/main" xmlns="" id="{075EAD89-2C74-48A5-ABA1-955F48991C3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92" name="Oval 4191">
                            <a:extLst>
                              <a:ext uri="{FF2B5EF4-FFF2-40B4-BE49-F238E27FC236}">
                                <a16:creationId xmlns:a16="http://schemas.microsoft.com/office/drawing/2014/main" xmlns="" id="{32E20499-243B-410B-AE37-7FCD2463FDD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93" name="Oval 4192">
                            <a:extLst>
                              <a:ext uri="{FF2B5EF4-FFF2-40B4-BE49-F238E27FC236}">
                                <a16:creationId xmlns:a16="http://schemas.microsoft.com/office/drawing/2014/main" xmlns="" id="{95EDDA2B-DE4F-4650-8EDF-0C978C9DDFD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203" name="Group 4202">
                        <a:extLst>
                          <a:ext uri="{FF2B5EF4-FFF2-40B4-BE49-F238E27FC236}">
                            <a16:creationId xmlns:a16="http://schemas.microsoft.com/office/drawing/2014/main" xmlns="" id="{93CDFFED-A3A8-48FB-9C05-3A951D5F1C6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25485" y="5566582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204" name="Rectangle: Rounded Corners 4203">
                          <a:extLst>
                            <a:ext uri="{FF2B5EF4-FFF2-40B4-BE49-F238E27FC236}">
                              <a16:creationId xmlns:a16="http://schemas.microsoft.com/office/drawing/2014/main" xmlns="" id="{1AD28C02-E762-4D78-A81A-FCA3A42311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205" name="Group 4204">
                          <a:extLst>
                            <a:ext uri="{FF2B5EF4-FFF2-40B4-BE49-F238E27FC236}">
                              <a16:creationId xmlns:a16="http://schemas.microsoft.com/office/drawing/2014/main" xmlns="" id="{02B77AD5-A257-4EB7-B347-A7C5AA564F6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218" name="Rectangle 4217">
                            <a:extLst>
                              <a:ext uri="{FF2B5EF4-FFF2-40B4-BE49-F238E27FC236}">
                                <a16:creationId xmlns:a16="http://schemas.microsoft.com/office/drawing/2014/main" xmlns="" id="{AA00EEFF-C244-400C-9336-5E969C9E7D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19" name="Rectangle 4218">
                            <a:extLst>
                              <a:ext uri="{FF2B5EF4-FFF2-40B4-BE49-F238E27FC236}">
                                <a16:creationId xmlns:a16="http://schemas.microsoft.com/office/drawing/2014/main" xmlns="" id="{98CD4320-51B2-46C7-8D7E-8B04E2F6FA8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20" name="Rectangle 4219">
                            <a:extLst>
                              <a:ext uri="{FF2B5EF4-FFF2-40B4-BE49-F238E27FC236}">
                                <a16:creationId xmlns:a16="http://schemas.microsoft.com/office/drawing/2014/main" xmlns="" id="{7F060362-0641-4F3E-8F52-74F66BF12DB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206" name="Group 4205">
                          <a:extLst>
                            <a:ext uri="{FF2B5EF4-FFF2-40B4-BE49-F238E27FC236}">
                              <a16:creationId xmlns:a16="http://schemas.microsoft.com/office/drawing/2014/main" xmlns="" id="{B3D6BCDA-4DC9-4BDD-A79B-01FA3BD6CAC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215" name="Oval 4214">
                            <a:extLst>
                              <a:ext uri="{FF2B5EF4-FFF2-40B4-BE49-F238E27FC236}">
                                <a16:creationId xmlns:a16="http://schemas.microsoft.com/office/drawing/2014/main" xmlns="" id="{F30E1E64-063B-4E03-B27B-3AC89406694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216" name="Oval 4215">
                            <a:extLst>
                              <a:ext uri="{FF2B5EF4-FFF2-40B4-BE49-F238E27FC236}">
                                <a16:creationId xmlns:a16="http://schemas.microsoft.com/office/drawing/2014/main" xmlns="" id="{307C0052-2590-4244-947F-226DC9CC312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17" name="Oval 4216">
                            <a:extLst>
                              <a:ext uri="{FF2B5EF4-FFF2-40B4-BE49-F238E27FC236}">
                                <a16:creationId xmlns:a16="http://schemas.microsoft.com/office/drawing/2014/main" xmlns="" id="{D3D63440-97F7-4488-8CCF-85710F3401C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207" name="Group 4206">
                          <a:extLst>
                            <a:ext uri="{FF2B5EF4-FFF2-40B4-BE49-F238E27FC236}">
                              <a16:creationId xmlns:a16="http://schemas.microsoft.com/office/drawing/2014/main" xmlns="" id="{B78D1ECD-F9BF-44C7-9A0F-3B326963432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212" name="Oval 4211">
                            <a:extLst>
                              <a:ext uri="{FF2B5EF4-FFF2-40B4-BE49-F238E27FC236}">
                                <a16:creationId xmlns:a16="http://schemas.microsoft.com/office/drawing/2014/main" xmlns="" id="{6E5363BD-E0A4-4FCB-B166-F92C9746F71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13" name="Oval 4212">
                            <a:extLst>
                              <a:ext uri="{FF2B5EF4-FFF2-40B4-BE49-F238E27FC236}">
                                <a16:creationId xmlns:a16="http://schemas.microsoft.com/office/drawing/2014/main" xmlns="" id="{9703793C-91C2-4534-8CFA-36AAB5F5BB1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14" name="Oval 4213">
                            <a:extLst>
                              <a:ext uri="{FF2B5EF4-FFF2-40B4-BE49-F238E27FC236}">
                                <a16:creationId xmlns:a16="http://schemas.microsoft.com/office/drawing/2014/main" xmlns="" id="{F4A89029-DFF8-40B3-AC34-B570E359DD1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208" name="Group 4207">
                          <a:extLst>
                            <a:ext uri="{FF2B5EF4-FFF2-40B4-BE49-F238E27FC236}">
                              <a16:creationId xmlns:a16="http://schemas.microsoft.com/office/drawing/2014/main" xmlns="" id="{F76EBBB0-8924-4A87-B9F2-A0D2D1836BB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209" name="Oval 4208">
                            <a:extLst>
                              <a:ext uri="{FF2B5EF4-FFF2-40B4-BE49-F238E27FC236}">
                                <a16:creationId xmlns:a16="http://schemas.microsoft.com/office/drawing/2014/main" xmlns="" id="{68AC7E81-2324-440E-9EDB-02F8B22C34EA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10" name="Oval 4209">
                            <a:extLst>
                              <a:ext uri="{FF2B5EF4-FFF2-40B4-BE49-F238E27FC236}">
                                <a16:creationId xmlns:a16="http://schemas.microsoft.com/office/drawing/2014/main" xmlns="" id="{8ADB9497-A52D-439B-80FA-877FC35BC2E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11" name="Oval 4210">
                            <a:extLst>
                              <a:ext uri="{FF2B5EF4-FFF2-40B4-BE49-F238E27FC236}">
                                <a16:creationId xmlns:a16="http://schemas.microsoft.com/office/drawing/2014/main" xmlns="" id="{CEBD5444-1751-4D00-BAC8-C6E89BDF3D1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221" name="Group 4220">
                        <a:extLst>
                          <a:ext uri="{FF2B5EF4-FFF2-40B4-BE49-F238E27FC236}">
                            <a16:creationId xmlns:a16="http://schemas.microsoft.com/office/drawing/2014/main" xmlns="" id="{89B15B1C-0FDB-4485-A0AC-E68E5C3DBF4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07116" y="5626081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222" name="Rectangle: Rounded Corners 4221">
                          <a:extLst>
                            <a:ext uri="{FF2B5EF4-FFF2-40B4-BE49-F238E27FC236}">
                              <a16:creationId xmlns:a16="http://schemas.microsoft.com/office/drawing/2014/main" xmlns="" id="{6B4D7172-F0CC-4866-AC33-830DB01B2C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223" name="Group 4222">
                          <a:extLst>
                            <a:ext uri="{FF2B5EF4-FFF2-40B4-BE49-F238E27FC236}">
                              <a16:creationId xmlns:a16="http://schemas.microsoft.com/office/drawing/2014/main" xmlns="" id="{DE9119AC-189C-45A5-8121-381DBF0781F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236" name="Rectangle 4235">
                            <a:extLst>
                              <a:ext uri="{FF2B5EF4-FFF2-40B4-BE49-F238E27FC236}">
                                <a16:creationId xmlns:a16="http://schemas.microsoft.com/office/drawing/2014/main" xmlns="" id="{2E89B99B-FACE-4A62-9B9D-A305500FCE8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37" name="Rectangle 4236">
                            <a:extLst>
                              <a:ext uri="{FF2B5EF4-FFF2-40B4-BE49-F238E27FC236}">
                                <a16:creationId xmlns:a16="http://schemas.microsoft.com/office/drawing/2014/main" xmlns="" id="{08289021-CB05-4865-AF12-51DF7E9BE6A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38" name="Rectangle 4237">
                            <a:extLst>
                              <a:ext uri="{FF2B5EF4-FFF2-40B4-BE49-F238E27FC236}">
                                <a16:creationId xmlns:a16="http://schemas.microsoft.com/office/drawing/2014/main" xmlns="" id="{E0F4D085-77A6-48AF-A192-890A98098AE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224" name="Group 4223">
                          <a:extLst>
                            <a:ext uri="{FF2B5EF4-FFF2-40B4-BE49-F238E27FC236}">
                              <a16:creationId xmlns:a16="http://schemas.microsoft.com/office/drawing/2014/main" xmlns="" id="{8DEBB09A-47E1-4303-BBEF-B5052FA0763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233" name="Oval 4232">
                            <a:extLst>
                              <a:ext uri="{FF2B5EF4-FFF2-40B4-BE49-F238E27FC236}">
                                <a16:creationId xmlns:a16="http://schemas.microsoft.com/office/drawing/2014/main" xmlns="" id="{08F5CAC1-CCC5-4461-A5BA-BA688332AB1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234" name="Oval 4233">
                            <a:extLst>
                              <a:ext uri="{FF2B5EF4-FFF2-40B4-BE49-F238E27FC236}">
                                <a16:creationId xmlns:a16="http://schemas.microsoft.com/office/drawing/2014/main" xmlns="" id="{20C9F9E8-DE82-4B5B-8698-B6AFF2693C44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35" name="Oval 4234">
                            <a:extLst>
                              <a:ext uri="{FF2B5EF4-FFF2-40B4-BE49-F238E27FC236}">
                                <a16:creationId xmlns:a16="http://schemas.microsoft.com/office/drawing/2014/main" xmlns="" id="{D4451289-995A-4537-BC28-CAD0DDB983F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225" name="Group 4224">
                          <a:extLst>
                            <a:ext uri="{FF2B5EF4-FFF2-40B4-BE49-F238E27FC236}">
                              <a16:creationId xmlns:a16="http://schemas.microsoft.com/office/drawing/2014/main" xmlns="" id="{DEE2EC0C-E848-4BCA-BEE3-D9A2A32425F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230" name="Oval 4229">
                            <a:extLst>
                              <a:ext uri="{FF2B5EF4-FFF2-40B4-BE49-F238E27FC236}">
                                <a16:creationId xmlns:a16="http://schemas.microsoft.com/office/drawing/2014/main" xmlns="" id="{5E4F65B1-DABB-4BCA-8D18-28EEEA832BA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31" name="Oval 4230">
                            <a:extLst>
                              <a:ext uri="{FF2B5EF4-FFF2-40B4-BE49-F238E27FC236}">
                                <a16:creationId xmlns:a16="http://schemas.microsoft.com/office/drawing/2014/main" xmlns="" id="{70FC3CD1-4343-414B-8418-CF5B2E389E8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32" name="Oval 4231">
                            <a:extLst>
                              <a:ext uri="{FF2B5EF4-FFF2-40B4-BE49-F238E27FC236}">
                                <a16:creationId xmlns:a16="http://schemas.microsoft.com/office/drawing/2014/main" xmlns="" id="{AB938D63-FF58-4917-B35C-5137064A099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226" name="Group 4225">
                          <a:extLst>
                            <a:ext uri="{FF2B5EF4-FFF2-40B4-BE49-F238E27FC236}">
                              <a16:creationId xmlns:a16="http://schemas.microsoft.com/office/drawing/2014/main" xmlns="" id="{5ECF8246-9E00-4347-9947-0E417D64CA0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227" name="Oval 4226">
                            <a:extLst>
                              <a:ext uri="{FF2B5EF4-FFF2-40B4-BE49-F238E27FC236}">
                                <a16:creationId xmlns:a16="http://schemas.microsoft.com/office/drawing/2014/main" xmlns="" id="{E3C7EF1C-B4ED-4A19-B34E-39641B3E60C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28" name="Oval 4227">
                            <a:extLst>
                              <a:ext uri="{FF2B5EF4-FFF2-40B4-BE49-F238E27FC236}">
                                <a16:creationId xmlns:a16="http://schemas.microsoft.com/office/drawing/2014/main" xmlns="" id="{C94C5BFB-9A4A-4F86-B330-1DF4A24AC77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29" name="Oval 4228">
                            <a:extLst>
                              <a:ext uri="{FF2B5EF4-FFF2-40B4-BE49-F238E27FC236}">
                                <a16:creationId xmlns:a16="http://schemas.microsoft.com/office/drawing/2014/main" xmlns="" id="{0FA7F9EF-83A4-478F-9F2C-64156DF8BC7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239" name="Group 4238">
                        <a:extLst>
                          <a:ext uri="{FF2B5EF4-FFF2-40B4-BE49-F238E27FC236}">
                            <a16:creationId xmlns:a16="http://schemas.microsoft.com/office/drawing/2014/main" xmlns="" id="{D86512F6-0AF4-4081-80EE-7C30404F6FF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88747" y="5685580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240" name="Rectangle: Rounded Corners 4239">
                          <a:extLst>
                            <a:ext uri="{FF2B5EF4-FFF2-40B4-BE49-F238E27FC236}">
                              <a16:creationId xmlns:a16="http://schemas.microsoft.com/office/drawing/2014/main" xmlns="" id="{3873F28F-0C43-4B4D-9AFC-75C151BF4A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241" name="Group 4240">
                          <a:extLst>
                            <a:ext uri="{FF2B5EF4-FFF2-40B4-BE49-F238E27FC236}">
                              <a16:creationId xmlns:a16="http://schemas.microsoft.com/office/drawing/2014/main" xmlns="" id="{8D61D756-D0FF-4631-BA2F-D3CC5C068A5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254" name="Rectangle 4253">
                            <a:extLst>
                              <a:ext uri="{FF2B5EF4-FFF2-40B4-BE49-F238E27FC236}">
                                <a16:creationId xmlns:a16="http://schemas.microsoft.com/office/drawing/2014/main" xmlns="" id="{A9B2DB13-06AA-4364-8A38-1BEB3A421B6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55" name="Rectangle 4254">
                            <a:extLst>
                              <a:ext uri="{FF2B5EF4-FFF2-40B4-BE49-F238E27FC236}">
                                <a16:creationId xmlns:a16="http://schemas.microsoft.com/office/drawing/2014/main" xmlns="" id="{11285840-B44A-45E7-A6B7-F53AC7D8AAC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56" name="Rectangle 4255">
                            <a:extLst>
                              <a:ext uri="{FF2B5EF4-FFF2-40B4-BE49-F238E27FC236}">
                                <a16:creationId xmlns:a16="http://schemas.microsoft.com/office/drawing/2014/main" xmlns="" id="{17D48774-70DC-45F1-9447-6B7538B4AFC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242" name="Group 4241">
                          <a:extLst>
                            <a:ext uri="{FF2B5EF4-FFF2-40B4-BE49-F238E27FC236}">
                              <a16:creationId xmlns:a16="http://schemas.microsoft.com/office/drawing/2014/main" xmlns="" id="{931FD873-B284-40DB-99F6-ACCD650134A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251" name="Oval 4250">
                            <a:extLst>
                              <a:ext uri="{FF2B5EF4-FFF2-40B4-BE49-F238E27FC236}">
                                <a16:creationId xmlns:a16="http://schemas.microsoft.com/office/drawing/2014/main" xmlns="" id="{5B0AF9DC-4D90-49C0-91E3-CF420C755AC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252" name="Oval 4251">
                            <a:extLst>
                              <a:ext uri="{FF2B5EF4-FFF2-40B4-BE49-F238E27FC236}">
                                <a16:creationId xmlns:a16="http://schemas.microsoft.com/office/drawing/2014/main" xmlns="" id="{05B31F56-4F67-49AA-AAC6-3D08BC7DB84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53" name="Oval 4252">
                            <a:extLst>
                              <a:ext uri="{FF2B5EF4-FFF2-40B4-BE49-F238E27FC236}">
                                <a16:creationId xmlns:a16="http://schemas.microsoft.com/office/drawing/2014/main" xmlns="" id="{69B6C85D-A24C-42C7-B33F-09295A7F25D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243" name="Group 4242">
                          <a:extLst>
                            <a:ext uri="{FF2B5EF4-FFF2-40B4-BE49-F238E27FC236}">
                              <a16:creationId xmlns:a16="http://schemas.microsoft.com/office/drawing/2014/main" xmlns="" id="{DEA07265-2E2B-4CA4-9822-B4BEAFFB300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248" name="Oval 4247">
                            <a:extLst>
                              <a:ext uri="{FF2B5EF4-FFF2-40B4-BE49-F238E27FC236}">
                                <a16:creationId xmlns:a16="http://schemas.microsoft.com/office/drawing/2014/main" xmlns="" id="{1D70FB0F-ECE7-440E-88AB-755FFECC43F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49" name="Oval 4248">
                            <a:extLst>
                              <a:ext uri="{FF2B5EF4-FFF2-40B4-BE49-F238E27FC236}">
                                <a16:creationId xmlns:a16="http://schemas.microsoft.com/office/drawing/2014/main" xmlns="" id="{CAE60C3F-16F8-476D-BFE5-92CE97ECE3F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50" name="Oval 4249">
                            <a:extLst>
                              <a:ext uri="{FF2B5EF4-FFF2-40B4-BE49-F238E27FC236}">
                                <a16:creationId xmlns:a16="http://schemas.microsoft.com/office/drawing/2014/main" xmlns="" id="{03F8230D-2540-4BB8-BFDC-D07251C1080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244" name="Group 4243">
                          <a:extLst>
                            <a:ext uri="{FF2B5EF4-FFF2-40B4-BE49-F238E27FC236}">
                              <a16:creationId xmlns:a16="http://schemas.microsoft.com/office/drawing/2014/main" xmlns="" id="{D9D5DF4F-283F-40EB-AB65-E23E9D794BF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245" name="Oval 4244">
                            <a:extLst>
                              <a:ext uri="{FF2B5EF4-FFF2-40B4-BE49-F238E27FC236}">
                                <a16:creationId xmlns:a16="http://schemas.microsoft.com/office/drawing/2014/main" xmlns="" id="{DC59A5F4-BB3E-4DD8-9AB3-973BFEB22A0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46" name="Oval 4245">
                            <a:extLst>
                              <a:ext uri="{FF2B5EF4-FFF2-40B4-BE49-F238E27FC236}">
                                <a16:creationId xmlns:a16="http://schemas.microsoft.com/office/drawing/2014/main" xmlns="" id="{4A6DA6C2-EBBA-49C8-96E1-525E25280E9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47" name="Oval 4246">
                            <a:extLst>
                              <a:ext uri="{FF2B5EF4-FFF2-40B4-BE49-F238E27FC236}">
                                <a16:creationId xmlns:a16="http://schemas.microsoft.com/office/drawing/2014/main" xmlns="" id="{F17AEBE3-B0B7-4107-859F-553ADEA3BF2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257" name="Group 4256">
                        <a:extLst>
                          <a:ext uri="{FF2B5EF4-FFF2-40B4-BE49-F238E27FC236}">
                            <a16:creationId xmlns:a16="http://schemas.microsoft.com/office/drawing/2014/main" xmlns="" id="{985CE4A5-295B-4725-84F6-EA48028AC54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0378" y="5745079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258" name="Rectangle: Rounded Corners 4257">
                          <a:extLst>
                            <a:ext uri="{FF2B5EF4-FFF2-40B4-BE49-F238E27FC236}">
                              <a16:creationId xmlns:a16="http://schemas.microsoft.com/office/drawing/2014/main" xmlns="" id="{75F367E2-DE7C-4257-8A40-164C92308D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259" name="Group 4258">
                          <a:extLst>
                            <a:ext uri="{FF2B5EF4-FFF2-40B4-BE49-F238E27FC236}">
                              <a16:creationId xmlns:a16="http://schemas.microsoft.com/office/drawing/2014/main" xmlns="" id="{7EC5FCED-EC7A-4A80-A0E3-C2126B58878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272" name="Rectangle 4271">
                            <a:extLst>
                              <a:ext uri="{FF2B5EF4-FFF2-40B4-BE49-F238E27FC236}">
                                <a16:creationId xmlns:a16="http://schemas.microsoft.com/office/drawing/2014/main" xmlns="" id="{53B98A8D-7382-42CD-980E-DDACF05AF15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73" name="Rectangle 4272">
                            <a:extLst>
                              <a:ext uri="{FF2B5EF4-FFF2-40B4-BE49-F238E27FC236}">
                                <a16:creationId xmlns:a16="http://schemas.microsoft.com/office/drawing/2014/main" xmlns="" id="{A8D2B3D5-C8C6-4AD4-8801-0738E9EB4CA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74" name="Rectangle 4273">
                            <a:extLst>
                              <a:ext uri="{FF2B5EF4-FFF2-40B4-BE49-F238E27FC236}">
                                <a16:creationId xmlns:a16="http://schemas.microsoft.com/office/drawing/2014/main" xmlns="" id="{2551A88C-5A40-465B-8FE5-D6C263A6F08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260" name="Group 4259">
                          <a:extLst>
                            <a:ext uri="{FF2B5EF4-FFF2-40B4-BE49-F238E27FC236}">
                              <a16:creationId xmlns:a16="http://schemas.microsoft.com/office/drawing/2014/main" xmlns="" id="{4461E324-E494-41D7-9302-1E580DD802A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269" name="Oval 4268">
                            <a:extLst>
                              <a:ext uri="{FF2B5EF4-FFF2-40B4-BE49-F238E27FC236}">
                                <a16:creationId xmlns:a16="http://schemas.microsoft.com/office/drawing/2014/main" xmlns="" id="{594FD6A2-A606-4D0A-9670-8337809C2E6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270" name="Oval 4269">
                            <a:extLst>
                              <a:ext uri="{FF2B5EF4-FFF2-40B4-BE49-F238E27FC236}">
                                <a16:creationId xmlns:a16="http://schemas.microsoft.com/office/drawing/2014/main" xmlns="" id="{89184B46-F1BB-4BC5-88A0-AC2A82A969F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71" name="Oval 4270">
                            <a:extLst>
                              <a:ext uri="{FF2B5EF4-FFF2-40B4-BE49-F238E27FC236}">
                                <a16:creationId xmlns:a16="http://schemas.microsoft.com/office/drawing/2014/main" xmlns="" id="{FB78EAC9-E90C-4E1C-A9FF-C5AB3666017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261" name="Group 4260">
                          <a:extLst>
                            <a:ext uri="{FF2B5EF4-FFF2-40B4-BE49-F238E27FC236}">
                              <a16:creationId xmlns:a16="http://schemas.microsoft.com/office/drawing/2014/main" xmlns="" id="{DC2C0AAE-447B-4888-9F78-B008B486B5D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266" name="Oval 4265">
                            <a:extLst>
                              <a:ext uri="{FF2B5EF4-FFF2-40B4-BE49-F238E27FC236}">
                                <a16:creationId xmlns:a16="http://schemas.microsoft.com/office/drawing/2014/main" xmlns="" id="{05CFDD22-8BE7-4963-9571-50B24C041D1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67" name="Oval 4266">
                            <a:extLst>
                              <a:ext uri="{FF2B5EF4-FFF2-40B4-BE49-F238E27FC236}">
                                <a16:creationId xmlns:a16="http://schemas.microsoft.com/office/drawing/2014/main" xmlns="" id="{494A990E-9178-4E07-A8C6-DB7B1AE898A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68" name="Oval 4267">
                            <a:extLst>
                              <a:ext uri="{FF2B5EF4-FFF2-40B4-BE49-F238E27FC236}">
                                <a16:creationId xmlns:a16="http://schemas.microsoft.com/office/drawing/2014/main" xmlns="" id="{13B4D7A8-6567-4AA0-A80A-6B4CFD6428E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262" name="Group 4261">
                          <a:extLst>
                            <a:ext uri="{FF2B5EF4-FFF2-40B4-BE49-F238E27FC236}">
                              <a16:creationId xmlns:a16="http://schemas.microsoft.com/office/drawing/2014/main" xmlns="" id="{8ADAE054-B32B-49EE-A32E-1B4CD74F015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263" name="Oval 4262">
                            <a:extLst>
                              <a:ext uri="{FF2B5EF4-FFF2-40B4-BE49-F238E27FC236}">
                                <a16:creationId xmlns:a16="http://schemas.microsoft.com/office/drawing/2014/main" xmlns="" id="{95B56617-3E2C-42B0-8516-1FA8C94BAB4A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64" name="Oval 4263">
                            <a:extLst>
                              <a:ext uri="{FF2B5EF4-FFF2-40B4-BE49-F238E27FC236}">
                                <a16:creationId xmlns:a16="http://schemas.microsoft.com/office/drawing/2014/main" xmlns="" id="{8B6DC8E3-1A63-46D1-8B86-65350354757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65" name="Oval 4264">
                            <a:extLst>
                              <a:ext uri="{FF2B5EF4-FFF2-40B4-BE49-F238E27FC236}">
                                <a16:creationId xmlns:a16="http://schemas.microsoft.com/office/drawing/2014/main" xmlns="" id="{1D957776-0417-4A31-AE20-1392BE1A728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275" name="Group 4274">
                        <a:extLst>
                          <a:ext uri="{FF2B5EF4-FFF2-40B4-BE49-F238E27FC236}">
                            <a16:creationId xmlns:a16="http://schemas.microsoft.com/office/drawing/2014/main" xmlns="" id="{4EC387B1-AEA4-4C09-98C6-4FB2100A4F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52011" y="5804579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276" name="Rectangle: Rounded Corners 4275">
                          <a:extLst>
                            <a:ext uri="{FF2B5EF4-FFF2-40B4-BE49-F238E27FC236}">
                              <a16:creationId xmlns:a16="http://schemas.microsoft.com/office/drawing/2014/main" xmlns="" id="{B2ACFDEA-2E20-43A1-98D5-E1753E912C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277" name="Group 4276">
                          <a:extLst>
                            <a:ext uri="{FF2B5EF4-FFF2-40B4-BE49-F238E27FC236}">
                              <a16:creationId xmlns:a16="http://schemas.microsoft.com/office/drawing/2014/main" xmlns="" id="{793EDBEB-DAF3-43A5-8769-2B4BCBE7545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433" name="Rectangle 4432">
                            <a:extLst>
                              <a:ext uri="{FF2B5EF4-FFF2-40B4-BE49-F238E27FC236}">
                                <a16:creationId xmlns:a16="http://schemas.microsoft.com/office/drawing/2014/main" xmlns="" id="{34477109-1167-4441-8EE7-6A45F770EFD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434" name="Rectangle 4433">
                            <a:extLst>
                              <a:ext uri="{FF2B5EF4-FFF2-40B4-BE49-F238E27FC236}">
                                <a16:creationId xmlns:a16="http://schemas.microsoft.com/office/drawing/2014/main" xmlns="" id="{3518C5BE-5DED-4175-8EBE-9EA50F236FF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435" name="Rectangle 4434">
                            <a:extLst>
                              <a:ext uri="{FF2B5EF4-FFF2-40B4-BE49-F238E27FC236}">
                                <a16:creationId xmlns:a16="http://schemas.microsoft.com/office/drawing/2014/main" xmlns="" id="{B56E485B-DB2A-4610-BD51-594EABF085D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278" name="Group 4277">
                          <a:extLst>
                            <a:ext uri="{FF2B5EF4-FFF2-40B4-BE49-F238E27FC236}">
                              <a16:creationId xmlns:a16="http://schemas.microsoft.com/office/drawing/2014/main" xmlns="" id="{F149770F-7EA0-44CF-994D-72534EB1ADB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288" name="Oval 4287">
                            <a:extLst>
                              <a:ext uri="{FF2B5EF4-FFF2-40B4-BE49-F238E27FC236}">
                                <a16:creationId xmlns:a16="http://schemas.microsoft.com/office/drawing/2014/main" xmlns="" id="{942B64B6-7623-46C2-9F68-DD1029BB38B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289" name="Oval 4288">
                            <a:extLst>
                              <a:ext uri="{FF2B5EF4-FFF2-40B4-BE49-F238E27FC236}">
                                <a16:creationId xmlns:a16="http://schemas.microsoft.com/office/drawing/2014/main" xmlns="" id="{C0027537-26CD-4D56-A738-9E081B780C7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432" name="Oval 4431">
                            <a:extLst>
                              <a:ext uri="{FF2B5EF4-FFF2-40B4-BE49-F238E27FC236}">
                                <a16:creationId xmlns:a16="http://schemas.microsoft.com/office/drawing/2014/main" xmlns="" id="{57E44B4F-7D02-474B-BC7D-B0FAAC6626F4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279" name="Group 4278">
                          <a:extLst>
                            <a:ext uri="{FF2B5EF4-FFF2-40B4-BE49-F238E27FC236}">
                              <a16:creationId xmlns:a16="http://schemas.microsoft.com/office/drawing/2014/main" xmlns="" id="{FA81766C-73A9-487A-B6AD-9E7FAEC6FDD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284" name="Oval 4283">
                            <a:extLst>
                              <a:ext uri="{FF2B5EF4-FFF2-40B4-BE49-F238E27FC236}">
                                <a16:creationId xmlns:a16="http://schemas.microsoft.com/office/drawing/2014/main" xmlns="" id="{60318312-2729-4783-82A7-FBF713D45DD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85" name="Oval 4284">
                            <a:extLst>
                              <a:ext uri="{FF2B5EF4-FFF2-40B4-BE49-F238E27FC236}">
                                <a16:creationId xmlns:a16="http://schemas.microsoft.com/office/drawing/2014/main" xmlns="" id="{64700516-2533-4BAA-A9AD-0F008350DB4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87" name="Oval 4286">
                            <a:extLst>
                              <a:ext uri="{FF2B5EF4-FFF2-40B4-BE49-F238E27FC236}">
                                <a16:creationId xmlns:a16="http://schemas.microsoft.com/office/drawing/2014/main" xmlns="" id="{27C567AA-D34C-4A04-A156-04E8888A22E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280" name="Group 4279">
                          <a:extLst>
                            <a:ext uri="{FF2B5EF4-FFF2-40B4-BE49-F238E27FC236}">
                              <a16:creationId xmlns:a16="http://schemas.microsoft.com/office/drawing/2014/main" xmlns="" id="{C1FF6493-61EA-457B-8F00-F82B0886F3F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281" name="Oval 4280">
                            <a:extLst>
                              <a:ext uri="{FF2B5EF4-FFF2-40B4-BE49-F238E27FC236}">
                                <a16:creationId xmlns:a16="http://schemas.microsoft.com/office/drawing/2014/main" xmlns="" id="{7E4CC7E2-B963-4F0D-9DC9-91DF61F3DAE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82" name="Oval 4281">
                            <a:extLst>
                              <a:ext uri="{FF2B5EF4-FFF2-40B4-BE49-F238E27FC236}">
                                <a16:creationId xmlns:a16="http://schemas.microsoft.com/office/drawing/2014/main" xmlns="" id="{B6E164C5-3645-4D34-A7B5-AB3C2FF09F2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283" name="Oval 4282">
                            <a:extLst>
                              <a:ext uri="{FF2B5EF4-FFF2-40B4-BE49-F238E27FC236}">
                                <a16:creationId xmlns:a16="http://schemas.microsoft.com/office/drawing/2014/main" xmlns="" id="{8098AED6-97A8-48AD-88DE-315D758E28B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25" name="Group 124">
                      <a:extLst>
                        <a:ext uri="{FF2B5EF4-FFF2-40B4-BE49-F238E27FC236}">
                          <a16:creationId xmlns:a16="http://schemas.microsoft.com/office/drawing/2014/main" xmlns="" id="{B024A6FA-57B2-405C-BFC8-D9CD03A800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34005" y="5474792"/>
                      <a:ext cx="768532" cy="762359"/>
                      <a:chOff x="4734005" y="5512607"/>
                      <a:chExt cx="768532" cy="762359"/>
                    </a:xfrm>
                  </p:grpSpPr>
                  <p:grpSp>
                    <p:nvGrpSpPr>
                      <p:cNvPr id="122" name="Group 121">
                        <a:extLst>
                          <a:ext uri="{FF2B5EF4-FFF2-40B4-BE49-F238E27FC236}">
                            <a16:creationId xmlns:a16="http://schemas.microsoft.com/office/drawing/2014/main" xmlns="" id="{7961856D-DBCF-48EC-AC61-CDB3775768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34005" y="5512607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2000" name="Rectangle: Rounded Corners 1999">
                          <a:extLst>
                            <a:ext uri="{FF2B5EF4-FFF2-40B4-BE49-F238E27FC236}">
                              <a16:creationId xmlns:a16="http://schemas.microsoft.com/office/drawing/2014/main" xmlns="" id="{5F3919EC-16A8-4D83-961F-C283FAA7E8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121" name="Group 120">
                          <a:extLst>
                            <a:ext uri="{FF2B5EF4-FFF2-40B4-BE49-F238E27FC236}">
                              <a16:creationId xmlns:a16="http://schemas.microsoft.com/office/drawing/2014/main" xmlns="" id="{8E36C502-70E7-4979-BA78-23A8003BE5E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2014" name="Rectangle 2013">
                            <a:extLst>
                              <a:ext uri="{FF2B5EF4-FFF2-40B4-BE49-F238E27FC236}">
                                <a16:creationId xmlns:a16="http://schemas.microsoft.com/office/drawing/2014/main" xmlns="" id="{D0D73EC1-6BCF-4DB4-ACCE-0A75D6F838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2009" name="Rectangle 2008">
                            <a:extLst>
                              <a:ext uri="{FF2B5EF4-FFF2-40B4-BE49-F238E27FC236}">
                                <a16:creationId xmlns:a16="http://schemas.microsoft.com/office/drawing/2014/main" xmlns="" id="{07A6C6E1-59DE-4F91-AAA0-42CD9E98D70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2004" name="Rectangle 2003">
                            <a:extLst>
                              <a:ext uri="{FF2B5EF4-FFF2-40B4-BE49-F238E27FC236}">
                                <a16:creationId xmlns:a16="http://schemas.microsoft.com/office/drawing/2014/main" xmlns="" id="{67BD6128-2BE3-46EC-ACA9-F8C62B27C4B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2005" name="Group 2004">
                          <a:extLst>
                            <a:ext uri="{FF2B5EF4-FFF2-40B4-BE49-F238E27FC236}">
                              <a16:creationId xmlns:a16="http://schemas.microsoft.com/office/drawing/2014/main" xmlns="" id="{A300BB23-2F6E-4564-8474-2CFCDCBD7E8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2006" name="Oval 2005">
                            <a:extLst>
                              <a:ext uri="{FF2B5EF4-FFF2-40B4-BE49-F238E27FC236}">
                                <a16:creationId xmlns:a16="http://schemas.microsoft.com/office/drawing/2014/main" xmlns="" id="{2D5B898D-B5C3-4C0C-B197-63AED6DEC29A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2007" name="Oval 2006">
                            <a:extLst>
                              <a:ext uri="{FF2B5EF4-FFF2-40B4-BE49-F238E27FC236}">
                                <a16:creationId xmlns:a16="http://schemas.microsoft.com/office/drawing/2014/main" xmlns="" id="{982368AC-72F4-4F23-BC52-E33308E223D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2008" name="Oval 2007">
                            <a:extLst>
                              <a:ext uri="{FF2B5EF4-FFF2-40B4-BE49-F238E27FC236}">
                                <a16:creationId xmlns:a16="http://schemas.microsoft.com/office/drawing/2014/main" xmlns="" id="{A36C1B1D-C8DB-45CD-9105-0076857B2E8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2010" name="Group 2009">
                          <a:extLst>
                            <a:ext uri="{FF2B5EF4-FFF2-40B4-BE49-F238E27FC236}">
                              <a16:creationId xmlns:a16="http://schemas.microsoft.com/office/drawing/2014/main" xmlns="" id="{272E38A2-918E-46F2-AB3C-07AEDE5B029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2011" name="Oval 2010">
                            <a:extLst>
                              <a:ext uri="{FF2B5EF4-FFF2-40B4-BE49-F238E27FC236}">
                                <a16:creationId xmlns:a16="http://schemas.microsoft.com/office/drawing/2014/main" xmlns="" id="{DF814B73-C3B0-48C0-9EB3-AB3224EB3B44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2012" name="Oval 2011">
                            <a:extLst>
                              <a:ext uri="{FF2B5EF4-FFF2-40B4-BE49-F238E27FC236}">
                                <a16:creationId xmlns:a16="http://schemas.microsoft.com/office/drawing/2014/main" xmlns="" id="{EB341844-F346-49DD-82E8-39FFB5B89A7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2013" name="Oval 2012">
                            <a:extLst>
                              <a:ext uri="{FF2B5EF4-FFF2-40B4-BE49-F238E27FC236}">
                                <a16:creationId xmlns:a16="http://schemas.microsoft.com/office/drawing/2014/main" xmlns="" id="{EB72F6D5-7BA4-43FC-9B92-238FEF56AD3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2015" name="Group 2014">
                          <a:extLst>
                            <a:ext uri="{FF2B5EF4-FFF2-40B4-BE49-F238E27FC236}">
                              <a16:creationId xmlns:a16="http://schemas.microsoft.com/office/drawing/2014/main" xmlns="" id="{341A3F27-2166-45ED-BC99-8490A239A4B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2016" name="Oval 2015">
                            <a:extLst>
                              <a:ext uri="{FF2B5EF4-FFF2-40B4-BE49-F238E27FC236}">
                                <a16:creationId xmlns:a16="http://schemas.microsoft.com/office/drawing/2014/main" xmlns="" id="{3BB89FC9-8528-43A6-8A7C-04B6E40611D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2017" name="Oval 2016">
                            <a:extLst>
                              <a:ext uri="{FF2B5EF4-FFF2-40B4-BE49-F238E27FC236}">
                                <a16:creationId xmlns:a16="http://schemas.microsoft.com/office/drawing/2014/main" xmlns="" id="{9AF2540A-5787-47DC-B90E-6D25ACB31606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2018" name="Oval 2017">
                            <a:extLst>
                              <a:ext uri="{FF2B5EF4-FFF2-40B4-BE49-F238E27FC236}">
                                <a16:creationId xmlns:a16="http://schemas.microsoft.com/office/drawing/2014/main" xmlns="" id="{5BA0E62B-9A55-4F2F-8752-6AA617DD634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057" name="Group 4056">
                        <a:extLst>
                          <a:ext uri="{FF2B5EF4-FFF2-40B4-BE49-F238E27FC236}">
                            <a16:creationId xmlns:a16="http://schemas.microsoft.com/office/drawing/2014/main" xmlns="" id="{443F5834-CEC4-4DF7-9FCB-C0027F1C529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15636" y="5572106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058" name="Rectangle: Rounded Corners 4057">
                          <a:extLst>
                            <a:ext uri="{FF2B5EF4-FFF2-40B4-BE49-F238E27FC236}">
                              <a16:creationId xmlns:a16="http://schemas.microsoft.com/office/drawing/2014/main" xmlns="" id="{C54C03D0-5600-4D37-8480-BD2B41B364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059" name="Group 4058">
                          <a:extLst>
                            <a:ext uri="{FF2B5EF4-FFF2-40B4-BE49-F238E27FC236}">
                              <a16:creationId xmlns:a16="http://schemas.microsoft.com/office/drawing/2014/main" xmlns="" id="{D2BC9291-BCDE-445D-A2A0-0A6A266C706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072" name="Rectangle 4071">
                            <a:extLst>
                              <a:ext uri="{FF2B5EF4-FFF2-40B4-BE49-F238E27FC236}">
                                <a16:creationId xmlns:a16="http://schemas.microsoft.com/office/drawing/2014/main" xmlns="" id="{ED933278-CA40-4CF2-A60F-702E547047A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073" name="Rectangle 4072">
                            <a:extLst>
                              <a:ext uri="{FF2B5EF4-FFF2-40B4-BE49-F238E27FC236}">
                                <a16:creationId xmlns:a16="http://schemas.microsoft.com/office/drawing/2014/main" xmlns="" id="{9222E105-30F1-457D-8F12-4A8DC62C8A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074" name="Rectangle 4073">
                            <a:extLst>
                              <a:ext uri="{FF2B5EF4-FFF2-40B4-BE49-F238E27FC236}">
                                <a16:creationId xmlns:a16="http://schemas.microsoft.com/office/drawing/2014/main" xmlns="" id="{4881A5CC-0D2B-42CD-B566-40AFC293A93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060" name="Group 4059">
                          <a:extLst>
                            <a:ext uri="{FF2B5EF4-FFF2-40B4-BE49-F238E27FC236}">
                              <a16:creationId xmlns:a16="http://schemas.microsoft.com/office/drawing/2014/main" xmlns="" id="{DECF4AC4-E8B8-4A8F-88CE-45FF6D73F76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069" name="Oval 4068">
                            <a:extLst>
                              <a:ext uri="{FF2B5EF4-FFF2-40B4-BE49-F238E27FC236}">
                                <a16:creationId xmlns:a16="http://schemas.microsoft.com/office/drawing/2014/main" xmlns="" id="{D6F4D6F5-4CD2-4CD6-AD2A-909F6A6F758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070" name="Oval 4069">
                            <a:extLst>
                              <a:ext uri="{FF2B5EF4-FFF2-40B4-BE49-F238E27FC236}">
                                <a16:creationId xmlns:a16="http://schemas.microsoft.com/office/drawing/2014/main" xmlns="" id="{C55C9813-6B47-46D8-B609-39804B0400E4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071" name="Oval 4070">
                            <a:extLst>
                              <a:ext uri="{FF2B5EF4-FFF2-40B4-BE49-F238E27FC236}">
                                <a16:creationId xmlns:a16="http://schemas.microsoft.com/office/drawing/2014/main" xmlns="" id="{69E9F900-29FB-4847-80E9-A3F804DF543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061" name="Group 4060">
                          <a:extLst>
                            <a:ext uri="{FF2B5EF4-FFF2-40B4-BE49-F238E27FC236}">
                              <a16:creationId xmlns:a16="http://schemas.microsoft.com/office/drawing/2014/main" xmlns="" id="{AF2DC352-3703-4F70-8941-5A75F8AA292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066" name="Oval 4065">
                            <a:extLst>
                              <a:ext uri="{FF2B5EF4-FFF2-40B4-BE49-F238E27FC236}">
                                <a16:creationId xmlns:a16="http://schemas.microsoft.com/office/drawing/2014/main" xmlns="" id="{7A6C2EA4-653B-438D-9FCB-EC4A480AB3D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067" name="Oval 4066">
                            <a:extLst>
                              <a:ext uri="{FF2B5EF4-FFF2-40B4-BE49-F238E27FC236}">
                                <a16:creationId xmlns:a16="http://schemas.microsoft.com/office/drawing/2014/main" xmlns="" id="{C1C15393-2B51-45B9-9E90-159F69C2C72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068" name="Oval 4067">
                            <a:extLst>
                              <a:ext uri="{FF2B5EF4-FFF2-40B4-BE49-F238E27FC236}">
                                <a16:creationId xmlns:a16="http://schemas.microsoft.com/office/drawing/2014/main" xmlns="" id="{F7D90F8D-262D-45F3-B306-F090D43749C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062" name="Group 4061">
                          <a:extLst>
                            <a:ext uri="{FF2B5EF4-FFF2-40B4-BE49-F238E27FC236}">
                              <a16:creationId xmlns:a16="http://schemas.microsoft.com/office/drawing/2014/main" xmlns="" id="{7FC0E690-7B50-4532-BEEC-7855BDFCA70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063" name="Oval 4062">
                            <a:extLst>
                              <a:ext uri="{FF2B5EF4-FFF2-40B4-BE49-F238E27FC236}">
                                <a16:creationId xmlns:a16="http://schemas.microsoft.com/office/drawing/2014/main" xmlns="" id="{1BCB9B96-BFE3-4C87-82EA-73C6849A0D1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064" name="Oval 4063">
                            <a:extLst>
                              <a:ext uri="{FF2B5EF4-FFF2-40B4-BE49-F238E27FC236}">
                                <a16:creationId xmlns:a16="http://schemas.microsoft.com/office/drawing/2014/main" xmlns="" id="{70A2CFFB-0F3D-4818-B6BF-E0151D8CF54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065" name="Oval 4064">
                            <a:extLst>
                              <a:ext uri="{FF2B5EF4-FFF2-40B4-BE49-F238E27FC236}">
                                <a16:creationId xmlns:a16="http://schemas.microsoft.com/office/drawing/2014/main" xmlns="" id="{F1EE5614-C904-4C94-A429-1C7BF22E56FA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075" name="Group 4074">
                        <a:extLst>
                          <a:ext uri="{FF2B5EF4-FFF2-40B4-BE49-F238E27FC236}">
                            <a16:creationId xmlns:a16="http://schemas.microsoft.com/office/drawing/2014/main" xmlns="" id="{FDC51F5F-BE3F-462A-9277-8089DA7A665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97267" y="5631605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076" name="Rectangle: Rounded Corners 4075">
                          <a:extLst>
                            <a:ext uri="{FF2B5EF4-FFF2-40B4-BE49-F238E27FC236}">
                              <a16:creationId xmlns:a16="http://schemas.microsoft.com/office/drawing/2014/main" xmlns="" id="{C43DDA17-3F61-4935-A135-9BE8BDCEAD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077" name="Group 4076">
                          <a:extLst>
                            <a:ext uri="{FF2B5EF4-FFF2-40B4-BE49-F238E27FC236}">
                              <a16:creationId xmlns:a16="http://schemas.microsoft.com/office/drawing/2014/main" xmlns="" id="{0CA52562-A054-4DDB-8231-6FB5B2FF25C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090" name="Rectangle 4089">
                            <a:extLst>
                              <a:ext uri="{FF2B5EF4-FFF2-40B4-BE49-F238E27FC236}">
                                <a16:creationId xmlns:a16="http://schemas.microsoft.com/office/drawing/2014/main" xmlns="" id="{B379121D-6B3C-460A-8F65-4B6A0617BBD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091" name="Rectangle 4090">
                            <a:extLst>
                              <a:ext uri="{FF2B5EF4-FFF2-40B4-BE49-F238E27FC236}">
                                <a16:creationId xmlns:a16="http://schemas.microsoft.com/office/drawing/2014/main" xmlns="" id="{5C536937-2424-4DC5-A703-F5CD981200D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092" name="Rectangle 4091">
                            <a:extLst>
                              <a:ext uri="{FF2B5EF4-FFF2-40B4-BE49-F238E27FC236}">
                                <a16:creationId xmlns:a16="http://schemas.microsoft.com/office/drawing/2014/main" xmlns="" id="{568B0B9E-0C48-4FC3-9B8B-BF49EFB9975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078" name="Group 4077">
                          <a:extLst>
                            <a:ext uri="{FF2B5EF4-FFF2-40B4-BE49-F238E27FC236}">
                              <a16:creationId xmlns:a16="http://schemas.microsoft.com/office/drawing/2014/main" xmlns="" id="{95C3DC8E-3EE2-495D-ABA5-1650BF6770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087" name="Oval 4086">
                            <a:extLst>
                              <a:ext uri="{FF2B5EF4-FFF2-40B4-BE49-F238E27FC236}">
                                <a16:creationId xmlns:a16="http://schemas.microsoft.com/office/drawing/2014/main" xmlns="" id="{6E4962CF-D43F-4499-BDB3-F4E687DE594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088" name="Oval 4087">
                            <a:extLst>
                              <a:ext uri="{FF2B5EF4-FFF2-40B4-BE49-F238E27FC236}">
                                <a16:creationId xmlns:a16="http://schemas.microsoft.com/office/drawing/2014/main" xmlns="" id="{950F004A-6FF0-473E-918C-FB4A8F7B6F8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089" name="Oval 4088">
                            <a:extLst>
                              <a:ext uri="{FF2B5EF4-FFF2-40B4-BE49-F238E27FC236}">
                                <a16:creationId xmlns:a16="http://schemas.microsoft.com/office/drawing/2014/main" xmlns="" id="{99513FA4-A07C-4EBA-9AF4-B7A2E272FCE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079" name="Group 4078">
                          <a:extLst>
                            <a:ext uri="{FF2B5EF4-FFF2-40B4-BE49-F238E27FC236}">
                              <a16:creationId xmlns:a16="http://schemas.microsoft.com/office/drawing/2014/main" xmlns="" id="{B48F44A0-73CD-4B37-A0D3-782E21B342F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084" name="Oval 4083">
                            <a:extLst>
                              <a:ext uri="{FF2B5EF4-FFF2-40B4-BE49-F238E27FC236}">
                                <a16:creationId xmlns:a16="http://schemas.microsoft.com/office/drawing/2014/main" xmlns="" id="{72CFB9C7-F848-4D45-88FD-3CBF7CB5FCC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085" name="Oval 4084">
                            <a:extLst>
                              <a:ext uri="{FF2B5EF4-FFF2-40B4-BE49-F238E27FC236}">
                                <a16:creationId xmlns:a16="http://schemas.microsoft.com/office/drawing/2014/main" xmlns="" id="{600AD2EF-BC30-43B9-BFE6-DDC7B48B1B4A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086" name="Oval 4085">
                            <a:extLst>
                              <a:ext uri="{FF2B5EF4-FFF2-40B4-BE49-F238E27FC236}">
                                <a16:creationId xmlns:a16="http://schemas.microsoft.com/office/drawing/2014/main" xmlns="" id="{DB953BDA-A89D-4BA7-8FA8-D6B6D94AC57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080" name="Group 4079">
                          <a:extLst>
                            <a:ext uri="{FF2B5EF4-FFF2-40B4-BE49-F238E27FC236}">
                              <a16:creationId xmlns:a16="http://schemas.microsoft.com/office/drawing/2014/main" xmlns="" id="{994FF963-4751-4FA6-9BE0-E642D0D4BA5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081" name="Oval 4080">
                            <a:extLst>
                              <a:ext uri="{FF2B5EF4-FFF2-40B4-BE49-F238E27FC236}">
                                <a16:creationId xmlns:a16="http://schemas.microsoft.com/office/drawing/2014/main" xmlns="" id="{850CB63D-455D-40ED-B2C6-F571945CB2C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082" name="Oval 4081">
                            <a:extLst>
                              <a:ext uri="{FF2B5EF4-FFF2-40B4-BE49-F238E27FC236}">
                                <a16:creationId xmlns:a16="http://schemas.microsoft.com/office/drawing/2014/main" xmlns="" id="{18BBC54F-CBC5-4254-9F23-331864B61FD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083" name="Oval 4082">
                            <a:extLst>
                              <a:ext uri="{FF2B5EF4-FFF2-40B4-BE49-F238E27FC236}">
                                <a16:creationId xmlns:a16="http://schemas.microsoft.com/office/drawing/2014/main" xmlns="" id="{335FDF06-1F11-4E85-8826-C77E7DA0C30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093" name="Group 4092">
                        <a:extLst>
                          <a:ext uri="{FF2B5EF4-FFF2-40B4-BE49-F238E27FC236}">
                            <a16:creationId xmlns:a16="http://schemas.microsoft.com/office/drawing/2014/main" xmlns="" id="{17CBD622-6CA1-4DA4-A3D6-1AC66C551CA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78898" y="5691104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094" name="Rectangle: Rounded Corners 4093">
                          <a:extLst>
                            <a:ext uri="{FF2B5EF4-FFF2-40B4-BE49-F238E27FC236}">
                              <a16:creationId xmlns:a16="http://schemas.microsoft.com/office/drawing/2014/main" xmlns="" id="{4E8F4499-2F4A-402B-8A51-A1D5E63668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095" name="Group 4094">
                          <a:extLst>
                            <a:ext uri="{FF2B5EF4-FFF2-40B4-BE49-F238E27FC236}">
                              <a16:creationId xmlns:a16="http://schemas.microsoft.com/office/drawing/2014/main" xmlns="" id="{4F5399E4-6AAF-448D-BCFB-E478F031DD6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128" name="Rectangle 4127">
                            <a:extLst>
                              <a:ext uri="{FF2B5EF4-FFF2-40B4-BE49-F238E27FC236}">
                                <a16:creationId xmlns:a16="http://schemas.microsoft.com/office/drawing/2014/main" xmlns="" id="{5069B8AE-E190-401C-9725-96131F07A1A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29" name="Rectangle 4128">
                            <a:extLst>
                              <a:ext uri="{FF2B5EF4-FFF2-40B4-BE49-F238E27FC236}">
                                <a16:creationId xmlns:a16="http://schemas.microsoft.com/office/drawing/2014/main" xmlns="" id="{66461CB5-E1E0-497E-B0AE-8B37E18F9EF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30" name="Rectangle 4129">
                            <a:extLst>
                              <a:ext uri="{FF2B5EF4-FFF2-40B4-BE49-F238E27FC236}">
                                <a16:creationId xmlns:a16="http://schemas.microsoft.com/office/drawing/2014/main" xmlns="" id="{6FDCFB9B-E2A0-4648-9520-F6C2335DC63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096" name="Group 4095">
                          <a:extLst>
                            <a:ext uri="{FF2B5EF4-FFF2-40B4-BE49-F238E27FC236}">
                              <a16:creationId xmlns:a16="http://schemas.microsoft.com/office/drawing/2014/main" xmlns="" id="{A04C21FA-3CD5-44E6-95EB-7EAFB5B36AB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125" name="Oval 4124">
                            <a:extLst>
                              <a:ext uri="{FF2B5EF4-FFF2-40B4-BE49-F238E27FC236}">
                                <a16:creationId xmlns:a16="http://schemas.microsoft.com/office/drawing/2014/main" xmlns="" id="{16D65DC0-3C55-43CB-937C-698EBD26B8D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126" name="Oval 4125">
                            <a:extLst>
                              <a:ext uri="{FF2B5EF4-FFF2-40B4-BE49-F238E27FC236}">
                                <a16:creationId xmlns:a16="http://schemas.microsoft.com/office/drawing/2014/main" xmlns="" id="{1BC35CEC-0BFE-4123-B119-1FEBFA5B45A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27" name="Oval 4126">
                            <a:extLst>
                              <a:ext uri="{FF2B5EF4-FFF2-40B4-BE49-F238E27FC236}">
                                <a16:creationId xmlns:a16="http://schemas.microsoft.com/office/drawing/2014/main" xmlns="" id="{3C2AF547-9C9F-4045-9F4F-5180CA7BF51A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097" name="Group 4096">
                          <a:extLst>
                            <a:ext uri="{FF2B5EF4-FFF2-40B4-BE49-F238E27FC236}">
                              <a16:creationId xmlns:a16="http://schemas.microsoft.com/office/drawing/2014/main" xmlns="" id="{8F8094F6-B8B0-4311-8D47-95FBA54A8C6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102" name="Oval 4101">
                            <a:extLst>
                              <a:ext uri="{FF2B5EF4-FFF2-40B4-BE49-F238E27FC236}">
                                <a16:creationId xmlns:a16="http://schemas.microsoft.com/office/drawing/2014/main" xmlns="" id="{1595C199-D4F9-456D-BB07-BDE3B39F8254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03" name="Oval 4102">
                            <a:extLst>
                              <a:ext uri="{FF2B5EF4-FFF2-40B4-BE49-F238E27FC236}">
                                <a16:creationId xmlns:a16="http://schemas.microsoft.com/office/drawing/2014/main" xmlns="" id="{7210013F-0977-4B11-934D-486FFD6C364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04" name="Oval 4103">
                            <a:extLst>
                              <a:ext uri="{FF2B5EF4-FFF2-40B4-BE49-F238E27FC236}">
                                <a16:creationId xmlns:a16="http://schemas.microsoft.com/office/drawing/2014/main" xmlns="" id="{4EA577A1-F53B-414F-AA82-046812BF949A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098" name="Group 4097">
                          <a:extLst>
                            <a:ext uri="{FF2B5EF4-FFF2-40B4-BE49-F238E27FC236}">
                              <a16:creationId xmlns:a16="http://schemas.microsoft.com/office/drawing/2014/main" xmlns="" id="{75CD5EB7-D944-476D-B248-04CB9171BAF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099" name="Oval 4098">
                            <a:extLst>
                              <a:ext uri="{FF2B5EF4-FFF2-40B4-BE49-F238E27FC236}">
                                <a16:creationId xmlns:a16="http://schemas.microsoft.com/office/drawing/2014/main" xmlns="" id="{151AF5D9-C732-4484-B51F-ABF0A933797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00" name="Oval 4099">
                            <a:extLst>
                              <a:ext uri="{FF2B5EF4-FFF2-40B4-BE49-F238E27FC236}">
                                <a16:creationId xmlns:a16="http://schemas.microsoft.com/office/drawing/2014/main" xmlns="" id="{A8020198-28AC-4FDE-A92A-99003E9D35E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01" name="Oval 4100">
                            <a:extLst>
                              <a:ext uri="{FF2B5EF4-FFF2-40B4-BE49-F238E27FC236}">
                                <a16:creationId xmlns:a16="http://schemas.microsoft.com/office/drawing/2014/main" xmlns="" id="{AE9F4451-1AB6-4AE7-AFCD-21DC7D9FAEB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131" name="Group 4130">
                        <a:extLst>
                          <a:ext uri="{FF2B5EF4-FFF2-40B4-BE49-F238E27FC236}">
                            <a16:creationId xmlns:a16="http://schemas.microsoft.com/office/drawing/2014/main" xmlns="" id="{557C2D55-DEC8-455B-A84D-69F3B5A37DC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60529" y="5750603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132" name="Rectangle: Rounded Corners 4131">
                          <a:extLst>
                            <a:ext uri="{FF2B5EF4-FFF2-40B4-BE49-F238E27FC236}">
                              <a16:creationId xmlns:a16="http://schemas.microsoft.com/office/drawing/2014/main" xmlns="" id="{C3AEB75B-B322-4DB1-8FF3-A0F69CF396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133" name="Group 4132">
                          <a:extLst>
                            <a:ext uri="{FF2B5EF4-FFF2-40B4-BE49-F238E27FC236}">
                              <a16:creationId xmlns:a16="http://schemas.microsoft.com/office/drawing/2014/main" xmlns="" id="{44ECB445-4641-4E6D-B349-0C421E904B2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146" name="Rectangle 4145">
                            <a:extLst>
                              <a:ext uri="{FF2B5EF4-FFF2-40B4-BE49-F238E27FC236}">
                                <a16:creationId xmlns:a16="http://schemas.microsoft.com/office/drawing/2014/main" xmlns="" id="{E025F4F5-1360-45B6-BFD3-A43D9BD3732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47" name="Rectangle 4146">
                            <a:extLst>
                              <a:ext uri="{FF2B5EF4-FFF2-40B4-BE49-F238E27FC236}">
                                <a16:creationId xmlns:a16="http://schemas.microsoft.com/office/drawing/2014/main" xmlns="" id="{37814A33-A165-4F85-9C23-1E76AA379DB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48" name="Rectangle 4147">
                            <a:extLst>
                              <a:ext uri="{FF2B5EF4-FFF2-40B4-BE49-F238E27FC236}">
                                <a16:creationId xmlns:a16="http://schemas.microsoft.com/office/drawing/2014/main" xmlns="" id="{36FDC179-9559-4E6F-AADB-23ABBB0A78D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134" name="Group 4133">
                          <a:extLst>
                            <a:ext uri="{FF2B5EF4-FFF2-40B4-BE49-F238E27FC236}">
                              <a16:creationId xmlns:a16="http://schemas.microsoft.com/office/drawing/2014/main" xmlns="" id="{F41C09B7-54BA-4C93-A0E7-7D078E618BE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143" name="Oval 4142">
                            <a:extLst>
                              <a:ext uri="{FF2B5EF4-FFF2-40B4-BE49-F238E27FC236}">
                                <a16:creationId xmlns:a16="http://schemas.microsoft.com/office/drawing/2014/main" xmlns="" id="{6039F2EC-3A8F-4EF4-B9F3-0D38FE66459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144" name="Oval 4143">
                            <a:extLst>
                              <a:ext uri="{FF2B5EF4-FFF2-40B4-BE49-F238E27FC236}">
                                <a16:creationId xmlns:a16="http://schemas.microsoft.com/office/drawing/2014/main" xmlns="" id="{2090FB07-6B77-4CE4-A6DE-29B948B2DB3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45" name="Oval 4144">
                            <a:extLst>
                              <a:ext uri="{FF2B5EF4-FFF2-40B4-BE49-F238E27FC236}">
                                <a16:creationId xmlns:a16="http://schemas.microsoft.com/office/drawing/2014/main" xmlns="" id="{823D0CFF-6CBC-4181-A9B9-869CFC09E17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135" name="Group 4134">
                          <a:extLst>
                            <a:ext uri="{FF2B5EF4-FFF2-40B4-BE49-F238E27FC236}">
                              <a16:creationId xmlns:a16="http://schemas.microsoft.com/office/drawing/2014/main" xmlns="" id="{8AE6119E-6E94-42B8-BA86-A853875A77A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140" name="Oval 4139">
                            <a:extLst>
                              <a:ext uri="{FF2B5EF4-FFF2-40B4-BE49-F238E27FC236}">
                                <a16:creationId xmlns:a16="http://schemas.microsoft.com/office/drawing/2014/main" xmlns="" id="{D114ECF9-8757-4A93-BEA3-AC689219AB1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41" name="Oval 4140">
                            <a:extLst>
                              <a:ext uri="{FF2B5EF4-FFF2-40B4-BE49-F238E27FC236}">
                                <a16:creationId xmlns:a16="http://schemas.microsoft.com/office/drawing/2014/main" xmlns="" id="{9583519B-2406-4BFF-B342-C94E7496046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42" name="Oval 4141">
                            <a:extLst>
                              <a:ext uri="{FF2B5EF4-FFF2-40B4-BE49-F238E27FC236}">
                                <a16:creationId xmlns:a16="http://schemas.microsoft.com/office/drawing/2014/main" xmlns="" id="{B5BB434D-9A15-46AB-8832-4B56D86B157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136" name="Group 4135">
                          <a:extLst>
                            <a:ext uri="{FF2B5EF4-FFF2-40B4-BE49-F238E27FC236}">
                              <a16:creationId xmlns:a16="http://schemas.microsoft.com/office/drawing/2014/main" xmlns="" id="{D246826D-1551-4B40-9AAF-1D8A9747CC2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137" name="Oval 4136">
                            <a:extLst>
                              <a:ext uri="{FF2B5EF4-FFF2-40B4-BE49-F238E27FC236}">
                                <a16:creationId xmlns:a16="http://schemas.microsoft.com/office/drawing/2014/main" xmlns="" id="{6A81829D-2B32-43AB-8CE8-0085E87D9C7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38" name="Oval 4137">
                            <a:extLst>
                              <a:ext uri="{FF2B5EF4-FFF2-40B4-BE49-F238E27FC236}">
                                <a16:creationId xmlns:a16="http://schemas.microsoft.com/office/drawing/2014/main" xmlns="" id="{E2040D77-2454-4E1C-B152-846B4B703CB4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39" name="Oval 4138">
                            <a:extLst>
                              <a:ext uri="{FF2B5EF4-FFF2-40B4-BE49-F238E27FC236}">
                                <a16:creationId xmlns:a16="http://schemas.microsoft.com/office/drawing/2014/main" xmlns="" id="{399AD6C4-F6D2-4D16-A178-571065E3198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149" name="Group 4148">
                        <a:extLst>
                          <a:ext uri="{FF2B5EF4-FFF2-40B4-BE49-F238E27FC236}">
                            <a16:creationId xmlns:a16="http://schemas.microsoft.com/office/drawing/2014/main" xmlns="" id="{8560F88A-8FAF-4AC3-98EE-BED405A167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42162" y="5810103"/>
                        <a:ext cx="360375" cy="464863"/>
                        <a:chOff x="5030739" y="5752625"/>
                        <a:chExt cx="360375" cy="464863"/>
                      </a:xfrm>
                    </p:grpSpPr>
                    <p:sp>
                      <p:nvSpPr>
                        <p:cNvPr id="4150" name="Rectangle: Rounded Corners 4149">
                          <a:extLst>
                            <a:ext uri="{FF2B5EF4-FFF2-40B4-BE49-F238E27FC236}">
                              <a16:creationId xmlns:a16="http://schemas.microsoft.com/office/drawing/2014/main" xmlns="" id="{445EFA3E-F5AB-479B-B505-ABBFBD34B7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0739" y="5752625"/>
                          <a:ext cx="360375" cy="464863"/>
                        </a:xfrm>
                        <a:prstGeom prst="roundRect">
                          <a:avLst>
                            <a:gd name="adj" fmla="val 6608"/>
                          </a:avLst>
                        </a:prstGeom>
                        <a:solidFill>
                          <a:srgbClr val="92B9E4"/>
                        </a:solidFill>
                        <a:ln w="1905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4151" name="Group 4150">
                          <a:extLst>
                            <a:ext uri="{FF2B5EF4-FFF2-40B4-BE49-F238E27FC236}">
                              <a16:creationId xmlns:a16="http://schemas.microsoft.com/office/drawing/2014/main" xmlns="" id="{4F880D7A-439F-4BE1-8628-FF9B332C0B5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8089" y="5801543"/>
                          <a:ext cx="245674" cy="256586"/>
                          <a:chOff x="5088089" y="5801543"/>
                          <a:chExt cx="245674" cy="256586"/>
                        </a:xfrm>
                      </p:grpSpPr>
                      <p:sp>
                        <p:nvSpPr>
                          <p:cNvPr id="4164" name="Rectangle 4163">
                            <a:extLst>
                              <a:ext uri="{FF2B5EF4-FFF2-40B4-BE49-F238E27FC236}">
                                <a16:creationId xmlns:a16="http://schemas.microsoft.com/office/drawing/2014/main" xmlns="" id="{5E7A9A8A-0776-4E87-8D21-D84D768210F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0154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65" name="Rectangle 4164">
                            <a:extLst>
                              <a:ext uri="{FF2B5EF4-FFF2-40B4-BE49-F238E27FC236}">
                                <a16:creationId xmlns:a16="http://schemas.microsoft.com/office/drawing/2014/main" xmlns="" id="{D395EE32-8E65-4025-A274-171D1188C9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897558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66" name="Rectangle 4165">
                            <a:extLst>
                              <a:ext uri="{FF2B5EF4-FFF2-40B4-BE49-F238E27FC236}">
                                <a16:creationId xmlns:a16="http://schemas.microsoft.com/office/drawing/2014/main" xmlns="" id="{EF13AA81-D121-4ECF-BB52-362F9DEB7D9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088089" y="5993573"/>
                            <a:ext cx="245674" cy="64556"/>
                          </a:xfrm>
                          <a:prstGeom prst="rect">
                            <a:avLst/>
                          </a:prstGeom>
                          <a:solidFill>
                            <a:srgbClr val="002060"/>
                          </a:solidFill>
                          <a:ln w="1905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152" name="Group 4151">
                          <a:extLst>
                            <a:ext uri="{FF2B5EF4-FFF2-40B4-BE49-F238E27FC236}">
                              <a16:creationId xmlns:a16="http://schemas.microsoft.com/office/drawing/2014/main" xmlns="" id="{68A85983-3520-4DCD-82AE-F3995E2344B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6014509"/>
                          <a:ext cx="90383" cy="22684"/>
                          <a:chOff x="5473022" y="5793237"/>
                          <a:chExt cx="100472" cy="25200"/>
                        </a:xfrm>
                      </p:grpSpPr>
                      <p:sp>
                        <p:nvSpPr>
                          <p:cNvPr id="4161" name="Oval 4160">
                            <a:extLst>
                              <a:ext uri="{FF2B5EF4-FFF2-40B4-BE49-F238E27FC236}">
                                <a16:creationId xmlns:a16="http://schemas.microsoft.com/office/drawing/2014/main" xmlns="" id="{5B946AEC-A473-4241-A7D8-865A947768A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10611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4162" name="Oval 4161">
                            <a:extLst>
                              <a:ext uri="{FF2B5EF4-FFF2-40B4-BE49-F238E27FC236}">
                                <a16:creationId xmlns:a16="http://schemas.microsoft.com/office/drawing/2014/main" xmlns="" id="{BFB72005-E4BC-479C-A2CD-6653A34E1CF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473022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63" name="Oval 4162">
                            <a:extLst>
                              <a:ext uri="{FF2B5EF4-FFF2-40B4-BE49-F238E27FC236}">
                                <a16:creationId xmlns:a16="http://schemas.microsoft.com/office/drawing/2014/main" xmlns="" id="{3663943C-85AE-4AE3-84CC-97F2977B191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5548294" y="5793237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153" name="Group 4152">
                          <a:extLst>
                            <a:ext uri="{FF2B5EF4-FFF2-40B4-BE49-F238E27FC236}">
                              <a16:creationId xmlns:a16="http://schemas.microsoft.com/office/drawing/2014/main" xmlns="" id="{B800AA3D-1139-4485-AAFA-8C078E30CBC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918494"/>
                          <a:ext cx="90383" cy="22684"/>
                          <a:chOff x="6630843" y="5502149"/>
                          <a:chExt cx="100409" cy="25200"/>
                        </a:xfrm>
                      </p:grpSpPr>
                      <p:sp>
                        <p:nvSpPr>
                          <p:cNvPr id="4158" name="Oval 4157">
                            <a:extLst>
                              <a:ext uri="{FF2B5EF4-FFF2-40B4-BE49-F238E27FC236}">
                                <a16:creationId xmlns:a16="http://schemas.microsoft.com/office/drawing/2014/main" xmlns="" id="{B9F8E26C-4C06-49E0-837C-5EA7E130DB7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59" name="Oval 4158">
                            <a:extLst>
                              <a:ext uri="{FF2B5EF4-FFF2-40B4-BE49-F238E27FC236}">
                                <a16:creationId xmlns:a16="http://schemas.microsoft.com/office/drawing/2014/main" xmlns="" id="{7D65B85F-8765-46B4-9726-B9868DD7A32A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60" name="Oval 4159">
                            <a:extLst>
                              <a:ext uri="{FF2B5EF4-FFF2-40B4-BE49-F238E27FC236}">
                                <a16:creationId xmlns:a16="http://schemas.microsoft.com/office/drawing/2014/main" xmlns="" id="{E0784AD8-43FD-41F6-B04F-EE64DA067F5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502149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154" name="Group 4153">
                          <a:extLst>
                            <a:ext uri="{FF2B5EF4-FFF2-40B4-BE49-F238E27FC236}">
                              <a16:creationId xmlns:a16="http://schemas.microsoft.com/office/drawing/2014/main" xmlns="" id="{076D3FC0-5723-4ED3-9ABB-27A461FADBE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26864" y="5822479"/>
                          <a:ext cx="90383" cy="22684"/>
                          <a:chOff x="6630843" y="5390560"/>
                          <a:chExt cx="100409" cy="25200"/>
                        </a:xfrm>
                      </p:grpSpPr>
                      <p:sp>
                        <p:nvSpPr>
                          <p:cNvPr id="4155" name="Oval 4154">
                            <a:extLst>
                              <a:ext uri="{FF2B5EF4-FFF2-40B4-BE49-F238E27FC236}">
                                <a16:creationId xmlns:a16="http://schemas.microsoft.com/office/drawing/2014/main" xmlns="" id="{A77C784B-A42D-441F-86EC-F25E291487A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68448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56" name="Oval 4155">
                            <a:extLst>
                              <a:ext uri="{FF2B5EF4-FFF2-40B4-BE49-F238E27FC236}">
                                <a16:creationId xmlns:a16="http://schemas.microsoft.com/office/drawing/2014/main" xmlns="" id="{2046D182-314B-4130-9F9D-069ACF2B7CE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30843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4157" name="Oval 4156">
                            <a:extLst>
                              <a:ext uri="{FF2B5EF4-FFF2-40B4-BE49-F238E27FC236}">
                                <a16:creationId xmlns:a16="http://schemas.microsoft.com/office/drawing/2014/main" xmlns="" id="{20D31BEC-911B-4AA2-BD3B-9A348E2D998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6052" y="5390560"/>
                            <a:ext cx="25200" cy="25200"/>
                          </a:xfrm>
                          <a:prstGeom prst="ellipse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4055" name="Content Placeholder 2">
            <a:extLst>
              <a:ext uri="{FF2B5EF4-FFF2-40B4-BE49-F238E27FC236}">
                <a16:creationId xmlns:a16="http://schemas.microsoft.com/office/drawing/2014/main" xmlns="" id="{8C31012E-4D16-4CAB-9512-DC582582C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7504" y="6205967"/>
            <a:ext cx="1205563" cy="28406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OCP</a:t>
            </a:r>
          </a:p>
        </p:txBody>
      </p:sp>
      <p:sp>
        <p:nvSpPr>
          <p:cNvPr id="660" name="Slide Number Placeholder 3">
            <a:extLst>
              <a:ext uri="{FF2B5EF4-FFF2-40B4-BE49-F238E27FC236}">
                <a16:creationId xmlns:a16="http://schemas.microsoft.com/office/drawing/2014/main" xmlns="" id="{6674668B-D18D-4D39-8BF4-E9A83324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5527" y="6356353"/>
            <a:ext cx="2742486" cy="365125"/>
          </a:xfrm>
        </p:spPr>
        <p:txBody>
          <a:bodyPr/>
          <a:lstStyle/>
          <a:p>
            <a:fld id="{A9980393-0A8F-4C55-B95B-DF4275D583D5}" type="slidenum">
              <a:rPr lang="en-GB" smtClean="0"/>
              <a:t>8</a:t>
            </a:fld>
            <a:endParaRPr lang="en-GB" dirty="0"/>
          </a:p>
        </p:txBody>
      </p:sp>
      <p:sp>
        <p:nvSpPr>
          <p:cNvPr id="661" name="Date Placeholder 4">
            <a:extLst>
              <a:ext uri="{FF2B5EF4-FFF2-40B4-BE49-F238E27FC236}">
                <a16:creationId xmlns:a16="http://schemas.microsoft.com/office/drawing/2014/main" xmlns="" id="{A1EA03FB-E534-4BC2-9CD9-29A571839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5842" y="6356352"/>
            <a:ext cx="2743200" cy="365125"/>
          </a:xfrm>
        </p:spPr>
        <p:txBody>
          <a:bodyPr/>
          <a:lstStyle/>
          <a:p>
            <a:r>
              <a:rPr lang="en-US" dirty="0"/>
              <a:t>calnexsol.com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8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CD453C-B273-4B85-A2B3-8633D71EF38F}"/>
              </a:ext>
            </a:extLst>
          </p:cNvPr>
          <p:cNvSpPr/>
          <p:nvPr/>
        </p:nvSpPr>
        <p:spPr>
          <a:xfrm>
            <a:off x="0" y="1502229"/>
            <a:ext cx="12188825" cy="53557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DFAF68-EA65-4EAA-ABD8-3C8EBC10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79" y="2240591"/>
            <a:ext cx="11274667" cy="4616516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8208" indent="-268208">
              <a:spcAft>
                <a:spcPts val="600"/>
              </a:spcAft>
            </a:pPr>
            <a:endParaRPr lang="en-GB" dirty="0"/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4468FAF-A934-4F40-894B-1509427BE151}"/>
              </a:ext>
            </a:extLst>
          </p:cNvPr>
          <p:cNvSpPr txBox="1">
            <a:spLocks/>
          </p:cNvSpPr>
          <p:nvPr/>
        </p:nvSpPr>
        <p:spPr>
          <a:xfrm>
            <a:off x="457080" y="423157"/>
            <a:ext cx="8896239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9138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99" b="0" kern="1200" spc="-8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Why testing/monitoring is required now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2CD757D-6458-4A6E-912C-C4AA81F23489}"/>
              </a:ext>
            </a:extLst>
          </p:cNvPr>
          <p:cNvSpPr txBox="1">
            <a:spLocks/>
          </p:cNvSpPr>
          <p:nvPr/>
        </p:nvSpPr>
        <p:spPr>
          <a:xfrm>
            <a:off x="457078" y="2045673"/>
            <a:ext cx="11274667" cy="46758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1794" indent="-341794" algn="l" defTabSz="91385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720" indent="-341794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646" indent="-341794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2572" indent="-341794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66" indent="-228462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092" indent="-228462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017" indent="-228462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943" indent="-228462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868" indent="-228462" algn="l" defTabSz="91385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97" indent="-342797"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Moving from 100ms accuracy to 1µs accuracy – timing and synchronisation becoming more critical for Datacenters</a:t>
            </a:r>
          </a:p>
          <a:p>
            <a:pPr marL="342797" indent="-342797"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Moving from </a:t>
            </a:r>
            <a:r>
              <a:rPr lang="en-GB" dirty="0" err="1">
                <a:solidFill>
                  <a:schemeClr val="bg1"/>
                </a:solidFill>
              </a:rPr>
              <a:t>NTPd</a:t>
            </a:r>
            <a:r>
              <a:rPr lang="en-GB" dirty="0">
                <a:solidFill>
                  <a:schemeClr val="bg1"/>
                </a:solidFill>
              </a:rPr>
              <a:t> to more precise NTP and PTP</a:t>
            </a:r>
          </a:p>
          <a:p>
            <a:pPr marL="342797" indent="-342797"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For example, from </a:t>
            </a:r>
            <a:r>
              <a:rPr lang="en-GB" dirty="0" err="1">
                <a:solidFill>
                  <a:schemeClr val="bg1"/>
                </a:solidFill>
              </a:rPr>
              <a:t>Datacenter</a:t>
            </a:r>
            <a:r>
              <a:rPr lang="en-GB" dirty="0">
                <a:solidFill>
                  <a:schemeClr val="bg1"/>
                </a:solidFill>
              </a:rPr>
              <a:t> PTP Profile No. 1 Model 1 (OCP):</a:t>
            </a:r>
          </a:p>
          <a:p>
            <a:pPr marL="456926" lvl="1" indent="0">
              <a:spcAft>
                <a:spcPts val="60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The maximum time error between any two OCs must be within ± 5 µs</a:t>
            </a:r>
          </a:p>
          <a:p>
            <a:pPr marL="456926" lvl="1" indent="0">
              <a:spcAft>
                <a:spcPts val="60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The maximum time error between a GM and any OCs must be within ± 2.5 µs</a:t>
            </a:r>
          </a:p>
          <a:p>
            <a:pPr marL="456926" lvl="1" indent="0">
              <a:spcAft>
                <a:spcPts val="60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The maximum time error generated by a TC must be within ± 100 ns</a:t>
            </a:r>
          </a:p>
          <a:p>
            <a:pPr marL="456926" lvl="1" indent="0">
              <a:spcAft>
                <a:spcPts val="60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Etc.</a:t>
            </a:r>
          </a:p>
          <a:p>
            <a:pPr marL="342797" indent="-342797"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100ms accuracy didn’t need to be verified. </a:t>
            </a:r>
            <a:r>
              <a:rPr lang="en-GB" b="1" dirty="0">
                <a:solidFill>
                  <a:schemeClr val="bg1"/>
                </a:solidFill>
              </a:rPr>
              <a:t>Testing is essential to validate µs accuracy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4A982E07-3706-4F67-B0DC-962EE9C9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5527" y="6356353"/>
            <a:ext cx="2742486" cy="365125"/>
          </a:xfrm>
        </p:spPr>
        <p:txBody>
          <a:bodyPr/>
          <a:lstStyle/>
          <a:p>
            <a:fld id="{A9980393-0A8F-4C55-B95B-DF4275D583D5}" type="slidenum">
              <a:rPr lang="en-GB" smtClean="0"/>
              <a:t>9</a:t>
            </a:fld>
            <a:endParaRPr lang="en-GB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xmlns="" id="{E463F839-2A9D-4B1C-ACC4-447850AF8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5842" y="6356352"/>
            <a:ext cx="2743200" cy="365125"/>
          </a:xfrm>
        </p:spPr>
        <p:txBody>
          <a:bodyPr/>
          <a:lstStyle/>
          <a:p>
            <a:r>
              <a:rPr lang="en-US" dirty="0"/>
              <a:t>calnexsol.com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67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alnex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Calnex PPT template.potx" id="{DAF2870D-EF1C-40CE-BF39-27D94B7BE0D5}" vid="{7A154785-9F16-47F7-81D4-591CFCD6243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6D1CEEB57844BBDE672B7600EB56A" ma:contentTypeVersion="16" ma:contentTypeDescription="Create a new document." ma:contentTypeScope="" ma:versionID="405942917a6be9e1172e0656acf6ab72">
  <xsd:schema xmlns:xsd="http://www.w3.org/2001/XMLSchema" xmlns:xs="http://www.w3.org/2001/XMLSchema" xmlns:p="http://schemas.microsoft.com/office/2006/metadata/properties" xmlns:ns2="5aee91c3-4649-4f42-8140-e7c77de52b7c" xmlns:ns3="81d63505-b61b-4818-b7ff-9738316364c7" targetNamespace="http://schemas.microsoft.com/office/2006/metadata/properties" ma:root="true" ma:fieldsID="020f6a91d499c9f74d0f037bd7918a3d" ns2:_="" ns3:_="">
    <xsd:import namespace="5aee91c3-4649-4f42-8140-e7c77de52b7c"/>
    <xsd:import namespace="81d63505-b61b-4818-b7ff-973831636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e91c3-4649-4f42-8140-e7c77de52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6977b9-ce4a-410b-878b-236659b6a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63505-b61b-4818-b7ff-973831636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b7f0cb-be99-4337-aa5a-2f6635b23449}" ma:internalName="TaxCatchAll" ma:showField="CatchAllData" ma:web="81d63505-b61b-4818-b7ff-973831636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ee91c3-4649-4f42-8140-e7c77de52b7c">
      <Terms xmlns="http://schemas.microsoft.com/office/infopath/2007/PartnerControls"/>
    </lcf76f155ced4ddcb4097134ff3c332f>
    <TaxCatchAll xmlns="81d63505-b61b-4818-b7ff-9738316364c7" xsi:nil="true"/>
  </documentManagement>
</p:properties>
</file>

<file path=customXml/itemProps1.xml><?xml version="1.0" encoding="utf-8"?>
<ds:datastoreItem xmlns:ds="http://schemas.openxmlformats.org/officeDocument/2006/customXml" ds:itemID="{F16DAFA5-923D-4885-8D6C-B724773EAD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BEA358-C5D4-43D9-A79F-599481081246}"/>
</file>

<file path=customXml/itemProps3.xml><?xml version="1.0" encoding="utf-8"?>
<ds:datastoreItem xmlns:ds="http://schemas.openxmlformats.org/officeDocument/2006/customXml" ds:itemID="{87BD4573-FFD0-408F-8AD8-12EFFC3F8B2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ef36e36-5894-4a02-a0df-97a865de05d4"/>
    <ds:schemaRef ds:uri="http://purl.org/dc/terms/"/>
    <ds:schemaRef ds:uri="18659aa1-ae2e-48aa-8603-706e8dc3403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Calnex PPT template</Template>
  <TotalTime>18153</TotalTime>
  <Words>443</Words>
  <Application>Microsoft Office PowerPoint</Application>
  <PresentationFormat>Custom</PresentationFormat>
  <Paragraphs>121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Google Sans</vt:lpstr>
      <vt:lpstr>Calnex template</vt:lpstr>
      <vt:lpstr>Clocking the Cloud Timing in Datacenters</vt:lpstr>
      <vt:lpstr>Agenda</vt:lpstr>
      <vt:lpstr>Why do Datacenters need precise time?</vt:lpstr>
      <vt:lpstr>Why do Datacenters need precise time?</vt:lpstr>
      <vt:lpstr>Why do Datacenters need precise time?</vt:lpstr>
      <vt:lpstr>Why do Datacenters need precise time?</vt:lpstr>
      <vt:lpstr>Example deployment</vt:lpstr>
      <vt:lpstr>Datacenter PTP Profile No.1 - OCP</vt:lpstr>
      <vt:lpstr>PowerPoint Presentation</vt:lpstr>
      <vt:lpstr>Example deployment</vt:lpstr>
      <vt:lpstr>PowerPoint Presentation</vt:lpstr>
    </vt:vector>
  </TitlesOfParts>
  <Manager/>
  <Company>Calnex Solutions Ltd.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 Fronthaul Timing Challenges and Test Requirements</dc:title>
  <dc:subject/>
  <dc:creator>Anand Ram</dc:creator>
  <cp:keywords/>
  <dc:description/>
  <cp:lastModifiedBy>Bryan Hovey</cp:lastModifiedBy>
  <cp:revision>108</cp:revision>
  <cp:lastPrinted>2021-10-22T09:31:12Z</cp:lastPrinted>
  <dcterms:created xsi:type="dcterms:W3CDTF">2020-06-02T17:02:32Z</dcterms:created>
  <dcterms:modified xsi:type="dcterms:W3CDTF">2021-10-29T14:02:06Z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0x0101003206D1CEEB57844BBDE672B7600EB56A</vt:lpwstr>
  </property>
</Properties>
</file>